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9" r:id="rId2"/>
    <p:sldId id="267" r:id="rId3"/>
    <p:sldId id="272" r:id="rId4"/>
    <p:sldId id="256" r:id="rId5"/>
    <p:sldId id="268" r:id="rId6"/>
    <p:sldId id="269" r:id="rId7"/>
    <p:sldId id="270" r:id="rId8"/>
    <p:sldId id="275" r:id="rId9"/>
    <p:sldId id="262" r:id="rId10"/>
    <p:sldId id="260" r:id="rId11"/>
    <p:sldId id="271" r:id="rId12"/>
    <p:sldId id="261" r:id="rId13"/>
    <p:sldId id="263" r:id="rId14"/>
    <p:sldId id="264" r:id="rId15"/>
    <p:sldId id="265" r:id="rId16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65C35"/>
    <a:srgbClr val="EE2A38"/>
    <a:srgbClr val="04B0CB"/>
    <a:srgbClr val="6D24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2B62A7F-599D-45F7-A0E3-DF33EF719297}" v="475" dt="2021-09-27T13:59:09.71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368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26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989EAE-CE8A-47AB-B5F7-18663F0080B3}" type="datetimeFigureOut">
              <a:rPr lang="hr-HR" smtClean="0"/>
              <a:t>8.10.2021.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C31984-E847-497D-BC01-5057D3BD9F9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874197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hr-HR" sz="1200" b="1" kern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Uvodni </a:t>
            </a:r>
            <a:r>
              <a:rPr lang="hr-HR" sz="1200" b="1" kern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slide</a:t>
            </a:r>
            <a:endParaRPr lang="hr-HR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hr-HR" sz="1200" kern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Ispričajte nešto o sebi i dosadašnjem radnom iskustvu. </a:t>
            </a:r>
            <a:endParaRPr lang="hr-HR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hr-HR" sz="1200" kern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Jeste li već sudjelovali u projektima razmjene znanja i iskustva s drugim učiteljima? </a:t>
            </a:r>
            <a:endParaRPr lang="hr-HR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hr-HR" sz="1200" kern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Zašto smatrate da je suradnja među učiteljima važna?</a:t>
            </a:r>
            <a:endParaRPr lang="hr-HR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171271-464F-4B7C-AC70-015B4623A142}" type="slidenum">
              <a:rPr lang="hr-HR" smtClean="0"/>
              <a:t>1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024834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>
            <a:extLst>
              <a:ext uri="{FF2B5EF4-FFF2-40B4-BE49-F238E27FC236}">
                <a16:creationId xmlns:a16="http://schemas.microsoft.com/office/drawing/2014/main" id="{134EA015-76A9-4BDE-8F10-BE812BBD320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8D8EEE2-56C0-4855-9D30-081947C2D8CC}" type="slidenum">
              <a:rPr lang="en-US" altLang="sr-Latn-RS"/>
              <a:pPr/>
              <a:t>2</a:t>
            </a:fld>
            <a:endParaRPr lang="en-US" altLang="sr-Latn-RS"/>
          </a:p>
        </p:txBody>
      </p:sp>
      <p:sp>
        <p:nvSpPr>
          <p:cNvPr id="4099" name="Rectangle 2">
            <a:extLst>
              <a:ext uri="{FF2B5EF4-FFF2-40B4-BE49-F238E27FC236}">
                <a16:creationId xmlns:a16="http://schemas.microsoft.com/office/drawing/2014/main" id="{2B8F1E51-BB14-47F5-A0A8-3A06BA50CCFD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0" name="Rectangle 3">
            <a:extLst>
              <a:ext uri="{FF2B5EF4-FFF2-40B4-BE49-F238E27FC236}">
                <a16:creationId xmlns:a16="http://schemas.microsoft.com/office/drawing/2014/main" id="{D06F5978-C4FA-47DE-A7D2-8EC96919650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sr-Latn-R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0D6F34-AB63-4956-87F0-DB7BBEBE3C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E3F77DD-7EC7-4CE4-B57C-DBF244443D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4A8DBA-05B9-4265-9E83-FF0AB0E55E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8.10.2021.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8453F2-5357-476D-8751-E2670415E3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ABBEE8-D2D5-42D2-8525-5F9E25153E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12392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719839-E6A6-460F-BF34-08BAB3A948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12893B-DEF7-4CC3-876E-B9CD3772DA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D5F71E-CA47-4A9E-AB20-8BAC27B05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8.10.2021.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B13849-BC96-4BA3-96A5-C3DCF2DB45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8FFAFE-7B58-4E2E-B7C1-C22CA937FF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49742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253CE19-9595-4F13-86E8-EB1C55139CA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A094D6E-ADE4-4278-A833-8E5AAF4931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007726-B30C-4349-AEBB-259FB8D1DB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8.10.2021.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893513-0C6F-40A9-BD95-C95815712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0D464F-BC2E-4489-A310-48DA6B15B0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902813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adržaja 1"/>
          <p:cNvSpPr>
            <a:spLocks noGrp="1"/>
          </p:cNvSpPr>
          <p:nvPr>
            <p:ph/>
          </p:nvPr>
        </p:nvSpPr>
        <p:spPr>
          <a:xfrm>
            <a:off x="609600" y="274639"/>
            <a:ext cx="10972800" cy="5851525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4AB939B2-94EF-462C-83EC-93BD5A5E2F3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 altLang="sr-Latn-R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C599E9B0-3BB5-4487-B550-0EE88F5D753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 altLang="sr-Latn-R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D913D753-ED11-4DE1-B056-ACB9C00F48D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671703-650F-4F12-B1EF-3B42DC7B1A09}" type="slidenum">
              <a:rPr lang="hr-HR" altLang="sr-Latn-RS"/>
              <a:pPr/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0606280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Naslov, sadržaj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8E2FD62-8A74-48FA-8528-ADEA2791513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 altLang="sr-Latn-R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FEC4EB3-AFAE-45CA-91D4-22F3F973948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 altLang="sr-Latn-R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2E78ED1-DED1-4E2C-BB3D-4C20B44FE35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AA4DDD3-312A-4C41-A43A-3643550D8655}" type="slidenum">
              <a:rPr lang="hr-HR" altLang="sr-Latn-RS"/>
              <a:pPr/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9883578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Naslov, tekst i 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quarter" idx="2"/>
          </p:nvPr>
        </p:nvSpPr>
        <p:spPr>
          <a:xfrm>
            <a:off x="6197600" y="1600200"/>
            <a:ext cx="5384800" cy="21859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sadržaja 4"/>
          <p:cNvSpPr>
            <a:spLocks noGrp="1"/>
          </p:cNvSpPr>
          <p:nvPr>
            <p:ph sz="quarter" idx="3"/>
          </p:nvPr>
        </p:nvSpPr>
        <p:spPr>
          <a:xfrm>
            <a:off x="6197600" y="3938589"/>
            <a:ext cx="5384800" cy="2187575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A3A5BB17-FDE3-4878-8282-91F6265C710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 altLang="sr-Latn-RS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B7D056E7-6B20-4ED0-AFF3-17339300937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 altLang="sr-Latn-RS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BBAF67C8-0739-43D9-942C-A82B9351CF2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16103A-CC9B-495B-B64A-29CD89D12B21}" type="slidenum">
              <a:rPr lang="hr-HR" altLang="sr-Latn-RS"/>
              <a:pPr/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46084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Naslov, tekst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37A529C-A1BC-4BE7-A581-0AAB05DD350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 altLang="sr-Latn-R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1D8B5BA-3CA8-44F1-8C7D-58F76098C2C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 altLang="sr-Latn-R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93C2274-537A-41C5-ABB7-C4BE6071822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279AC50-7AB7-4016-8782-CD3674EAF608}" type="slidenum">
              <a:rPr lang="hr-HR" altLang="sr-Latn-RS"/>
              <a:pPr/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601771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CFBF90-2EF2-4D29-A15C-D03523C80B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502F0A-63E6-4F52-BA2A-BDC19EB5C5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592B2A-72E2-421F-999B-C450D64938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8.10.2021.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3252FD-DBE2-4505-9FDE-674A12143F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AF4DA-83F1-4659-AE81-DD9FA25F24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38410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F46D60-A039-4F8D-92CC-B104149CB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5C57D7-E509-40AB-88B9-85F468879F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A8E310-6345-4C3A-B004-BEF3C92346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8.10.2021.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7D5976-2CC2-4651-A440-7A86A618AE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6EA554-FBF9-435F-A5D5-2C8D2A7997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2908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CC5DE2-5F7F-4670-A4DC-89F81A0507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626EEF-40F0-44CE-AFE1-404C7E78E48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E98A5B-BFFA-44BB-A5A8-60FE201402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EB1B72-59BA-44EA-9789-AAFF0B657C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8.10.2021.</a:t>
            </a:fld>
            <a:endParaRPr lang="hr-H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0FA5E2-339D-4060-B4BF-F55501F70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78E4FC-3D9D-4409-8EAD-DFFBDC9F1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06373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B3C60B-4F95-493A-AF36-4D3A5237E6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1FE9E2-0152-434A-8501-1F695AD768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04164A8-51B9-431F-B847-792C2C3911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CE9346B-8553-46DB-9C0A-ADE051B568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3ADE573-8D40-44E1-961C-17E80BBBA1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CDC732-22BA-4F12-8A58-139139639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8.10.2021.</a:t>
            </a:fld>
            <a:endParaRPr lang="hr-H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0BA9085-FA39-4BA9-A128-22A781D8F1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57A6993-DF3A-45D6-91F5-1B2C921CFE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84962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AB3DA7-E2BD-4688-B7CE-D0D2D61938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062AE32-1F99-44F6-AEC6-94ABF39CE8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8.10.2021.</a:t>
            </a:fld>
            <a:endParaRPr lang="hr-H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54D612-9CC2-4146-BE72-EE74B5309A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3745C9-4FC1-4623-8708-DD3073F5F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82593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4480974-9C5D-40D2-9466-A354598D12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8.10.2021.</a:t>
            </a:fld>
            <a:endParaRPr lang="hr-H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69FBFD5-C86A-4A97-806D-2F88A7AF53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3F4327-4EFD-444F-83DD-142A1DB052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59042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F2B767-026A-4078-BABE-0122CFF4D5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21E44A-E9BF-4F8B-BEBC-18D5A099E0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AEC0FA-81CA-46B7-B62D-B6062CC5A2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0BC60B-F520-4061-9151-963F6D785D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8.10.2021.</a:t>
            </a:fld>
            <a:endParaRPr lang="hr-H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78BBC1-5CBF-46A2-914B-96414DDD6F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90EEF6-C793-4682-9B3A-0E1F8389F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390963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404B28-BD2B-4A4E-BA89-463CC22398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90A911F-2738-487C-9201-B7DD72F493D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8F1092-8174-4A35-9F88-C81A7744CC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9F8693-9F98-47E6-B49E-684A078480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8.10.2021.</a:t>
            </a:fld>
            <a:endParaRPr lang="hr-H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253687-ABB5-4219-9059-6CFE669D97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0AFDCB-03F0-435F-A05F-2F0D749329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10323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AB97FA7-D637-4FD2-A45B-917F1D41E0E9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888403" y="2888402"/>
            <a:ext cx="6857999" cy="1081193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4CDA921-BF1D-4072-8B1A-723D7503FF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0054" y="365125"/>
            <a:ext cx="1004374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D9282D-3B01-428F-A5F7-CA634ABA32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10052" y="1825625"/>
            <a:ext cx="1004374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EA68E5-D570-42A0-86D8-ED3FEC6491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4C99EC-AC00-42DA-8771-9826FBDDB4F9}" type="datetimeFigureOut">
              <a:rPr lang="hr-HR" smtClean="0"/>
              <a:t>8.10.2021.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4A02C2-B8D9-4D7B-9D73-564C6D5FC7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F690D6-42CF-474D-B0F9-F3B780EB50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96139C2-FBCA-45FB-962D-4C18254A58F0}"/>
              </a:ext>
            </a:extLst>
          </p:cNvPr>
          <p:cNvPicPr>
            <a:picLocks noChangeAspect="1"/>
          </p:cNvPicPr>
          <p:nvPr userDrawn="1"/>
        </p:nvPicPr>
        <p:blipFill>
          <a:blip r:embed="rId18"/>
          <a:stretch>
            <a:fillRect/>
          </a:stretch>
        </p:blipFill>
        <p:spPr>
          <a:xfrm>
            <a:off x="11231373" y="5731916"/>
            <a:ext cx="877900" cy="44504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B8A32BC-ACFA-4F2D-9A3C-3C3A252BD6C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58274" y="6356350"/>
            <a:ext cx="1150999" cy="294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380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7" Type="http://schemas.openxmlformats.org/officeDocument/2006/relationships/image" Target="../media/image14.wmf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3.wmf"/><Relationship Id="rId5" Type="http://schemas.openxmlformats.org/officeDocument/2006/relationships/image" Target="../media/image12.wmf"/><Relationship Id="rId4" Type="http://schemas.openxmlformats.org/officeDocument/2006/relationships/image" Target="../media/image11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B2891D6-45D1-49F5-8FA2-A651FDF306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4202" y="526412"/>
            <a:ext cx="10421550" cy="6235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34291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id="{E2EE1B1D-2BED-4870-BEC8-A559CB9208A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58892" y="160336"/>
            <a:ext cx="10972800" cy="1143000"/>
          </a:xfrm>
        </p:spPr>
        <p:txBody>
          <a:bodyPr/>
          <a:lstStyle/>
          <a:p>
            <a:pPr eaLnBrk="1" hangingPunct="1"/>
            <a:r>
              <a:rPr lang="hr-HR" altLang="sr-Latn-RS" dirty="0"/>
              <a:t>4. LJUDSKO TIJELO</a:t>
            </a:r>
          </a:p>
        </p:txBody>
      </p:sp>
      <p:sp>
        <p:nvSpPr>
          <p:cNvPr id="12291" name="Rectangle 5">
            <a:extLst>
              <a:ext uri="{FF2B5EF4-FFF2-40B4-BE49-F238E27FC236}">
                <a16:creationId xmlns:a16="http://schemas.microsoft.com/office/drawing/2014/main" id="{E1D652BA-F172-4A35-9B04-1B9C985137BD}"/>
              </a:ext>
            </a:extLst>
          </p:cNvPr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hr-HR" altLang="sr-Latn-RS" dirty="0"/>
              <a:t>- 70 posto tijela odrasle osobe čini voda.</a:t>
            </a:r>
          </a:p>
          <a:p>
            <a:pPr marL="0" indent="0">
              <a:buNone/>
            </a:pPr>
            <a:r>
              <a:rPr lang="hr-HR" altLang="sr-Latn-RS" dirty="0"/>
              <a:t>- Organizmu je voda potrebna za normalno funkcioniranje.</a:t>
            </a:r>
          </a:p>
        </p:txBody>
      </p:sp>
      <p:pic>
        <p:nvPicPr>
          <p:cNvPr id="12292" name="Rezervirano mjesto sadržaja 2">
            <a:extLst>
              <a:ext uri="{FF2B5EF4-FFF2-40B4-BE49-F238E27FC236}">
                <a16:creationId xmlns:a16="http://schemas.microsoft.com/office/drawing/2014/main" id="{E7F98E94-BF6E-44CD-9534-CFB5ED821BDF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424114" y="1582738"/>
            <a:ext cx="2740025" cy="465455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Rezervirano mjesto sadržaja 4">
            <a:extLst>
              <a:ext uri="{FF2B5EF4-FFF2-40B4-BE49-F238E27FC236}">
                <a16:creationId xmlns:a16="http://schemas.microsoft.com/office/drawing/2014/main" id="{2168B59C-FD9C-41C2-8427-0C4A197817CF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06"/>
          <a:stretch/>
        </p:blipFill>
        <p:spPr>
          <a:xfrm>
            <a:off x="5268286" y="274638"/>
            <a:ext cx="5075864" cy="6107112"/>
          </a:xfrm>
        </p:spPr>
      </p:pic>
      <p:pic>
        <p:nvPicPr>
          <p:cNvPr id="4" name="Rezervirano mjesto sadržaja 4">
            <a:extLst>
              <a:ext uri="{FF2B5EF4-FFF2-40B4-BE49-F238E27FC236}">
                <a16:creationId xmlns:a16="http://schemas.microsoft.com/office/drawing/2014/main" id="{1C30F7B4-FFF7-4C6F-98F9-4C6AD336BF9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635" r="60695"/>
          <a:stretch/>
        </p:blipFill>
        <p:spPr>
          <a:xfrm>
            <a:off x="1981200" y="2267712"/>
            <a:ext cx="3287086" cy="4114038"/>
          </a:xfrm>
          <a:prstGeom prst="rect">
            <a:avLst/>
          </a:prstGeom>
        </p:spPr>
      </p:pic>
      <p:pic>
        <p:nvPicPr>
          <p:cNvPr id="5" name="Rezervirano mjesto sadržaja 4">
            <a:extLst>
              <a:ext uri="{FF2B5EF4-FFF2-40B4-BE49-F238E27FC236}">
                <a16:creationId xmlns:a16="http://schemas.microsoft.com/office/drawing/2014/main" id="{89EF6C5F-1C13-4BA4-9F97-A10192C63F1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50" t="21106" r="59508" b="68862"/>
          <a:stretch/>
        </p:blipFill>
        <p:spPr>
          <a:xfrm>
            <a:off x="4800600" y="1563624"/>
            <a:ext cx="566928" cy="6549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>
            <a:extLst>
              <a:ext uri="{FF2B5EF4-FFF2-40B4-BE49-F238E27FC236}">
                <a16:creationId xmlns:a16="http://schemas.microsoft.com/office/drawing/2014/main" id="{5A651238-ABD3-497B-9D8F-252D95D9894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81175" y="100806"/>
            <a:ext cx="4547616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hr-HR" altLang="sr-Latn-RS" dirty="0"/>
              <a:t>5. POTROŠNJA VODE</a:t>
            </a:r>
          </a:p>
        </p:txBody>
      </p:sp>
      <p:sp>
        <p:nvSpPr>
          <p:cNvPr id="14339" name="Rectangle 5">
            <a:extLst>
              <a:ext uri="{FF2B5EF4-FFF2-40B4-BE49-F238E27FC236}">
                <a16:creationId xmlns:a16="http://schemas.microsoft.com/office/drawing/2014/main" id="{E1525ACB-BD62-47AA-81F2-140026638446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2353786" y="1445419"/>
            <a:ext cx="5194300" cy="449738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hr-HR" altLang="sr-Latn-RS" dirty="0"/>
              <a:t>                         KUĆANSTVO</a:t>
            </a:r>
          </a:p>
          <a:p>
            <a:pPr eaLnBrk="1" hangingPunct="1">
              <a:buFontTx/>
              <a:buNone/>
            </a:pPr>
            <a:r>
              <a:rPr lang="hr-HR" altLang="sr-Latn-RS" dirty="0"/>
              <a:t>                          čišćenje</a:t>
            </a:r>
          </a:p>
          <a:p>
            <a:pPr eaLnBrk="1" hangingPunct="1">
              <a:buFontTx/>
              <a:buNone/>
            </a:pPr>
            <a:r>
              <a:rPr lang="hr-HR" altLang="sr-Latn-RS" dirty="0"/>
              <a:t>                           pranje</a:t>
            </a:r>
          </a:p>
          <a:p>
            <a:pPr eaLnBrk="1" hangingPunct="1">
              <a:buFontTx/>
              <a:buNone/>
            </a:pPr>
            <a:r>
              <a:rPr lang="hr-HR" altLang="sr-Latn-RS" dirty="0"/>
              <a:t>                         kuhanje</a:t>
            </a:r>
          </a:p>
          <a:p>
            <a:pPr eaLnBrk="1" hangingPunct="1">
              <a:buFontTx/>
              <a:buNone/>
            </a:pPr>
            <a:r>
              <a:rPr lang="hr-HR" altLang="sr-Latn-RS" dirty="0"/>
              <a:t>                  osobna higijena</a:t>
            </a:r>
          </a:p>
        </p:txBody>
      </p:sp>
      <p:pic>
        <p:nvPicPr>
          <p:cNvPr id="14340" name="Picture 8" descr="j0424026">
            <a:extLst>
              <a:ext uri="{FF2B5EF4-FFF2-40B4-BE49-F238E27FC236}">
                <a16:creationId xmlns:a16="http://schemas.microsoft.com/office/drawing/2014/main" id="{901E10B9-DB93-4D1D-88A3-87091D6D68A5}"/>
              </a:ext>
            </a:extLst>
          </p:cNvPr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191625" y="333375"/>
            <a:ext cx="1219200" cy="1784350"/>
          </a:xfrm>
        </p:spPr>
      </p:pic>
      <p:pic>
        <p:nvPicPr>
          <p:cNvPr id="14341" name="Picture 9" descr="j0149911">
            <a:extLst>
              <a:ext uri="{FF2B5EF4-FFF2-40B4-BE49-F238E27FC236}">
                <a16:creationId xmlns:a16="http://schemas.microsoft.com/office/drawing/2014/main" id="{34EC1EB4-D74A-4968-A575-C9D53499E97B}"/>
              </a:ext>
            </a:extLst>
          </p:cNvPr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59600" y="1989139"/>
            <a:ext cx="2540000" cy="2187575"/>
          </a:xfrm>
        </p:spPr>
      </p:pic>
      <p:pic>
        <p:nvPicPr>
          <p:cNvPr id="14342" name="Picture 10" descr="j0336702">
            <a:extLst>
              <a:ext uri="{FF2B5EF4-FFF2-40B4-BE49-F238E27FC236}">
                <a16:creationId xmlns:a16="http://schemas.microsoft.com/office/drawing/2014/main" id="{B62DEDB6-EBEF-47EC-9962-756ED0A9D856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2400" y="5013325"/>
            <a:ext cx="1531938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3" name="Picture 11" descr="j0428339">
            <a:extLst>
              <a:ext uri="{FF2B5EF4-FFF2-40B4-BE49-F238E27FC236}">
                <a16:creationId xmlns:a16="http://schemas.microsoft.com/office/drawing/2014/main" id="{EF714686-E49C-4E09-A795-8C9395BADB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5188" y="3933826"/>
            <a:ext cx="1803400" cy="172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4" name="Picture 12" descr="j0332932">
            <a:extLst>
              <a:ext uri="{FF2B5EF4-FFF2-40B4-BE49-F238E27FC236}">
                <a16:creationId xmlns:a16="http://schemas.microsoft.com/office/drawing/2014/main" id="{0B3505B5-696D-47DE-AC7F-1345D150C5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3563" y="4508500"/>
            <a:ext cx="1447800" cy="187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5" name="Picture 13" descr="j0428337">
            <a:extLst>
              <a:ext uri="{FF2B5EF4-FFF2-40B4-BE49-F238E27FC236}">
                <a16:creationId xmlns:a16="http://schemas.microsoft.com/office/drawing/2014/main" id="{CA0DBE32-A05A-41AB-8092-88FE84ACF4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750" y="1341438"/>
            <a:ext cx="1352550" cy="182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5">
            <a:extLst>
              <a:ext uri="{FF2B5EF4-FFF2-40B4-BE49-F238E27FC236}">
                <a16:creationId xmlns:a16="http://schemas.microsoft.com/office/drawing/2014/main" id="{62A5D4FD-4B01-4AF7-8E0C-EB6F4EAA971E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1688592" y="694945"/>
            <a:ext cx="5384800" cy="4525963"/>
          </a:xfrm>
        </p:spPr>
        <p:txBody>
          <a:bodyPr/>
          <a:lstStyle/>
          <a:p>
            <a:pPr eaLnBrk="1" hangingPunct="1"/>
            <a:r>
              <a:rPr lang="hr-HR" altLang="sr-Latn-RS" dirty="0"/>
              <a:t>Tvornice - proizvodnja</a:t>
            </a:r>
          </a:p>
          <a:p>
            <a:pPr eaLnBrk="1" hangingPunct="1"/>
            <a:endParaRPr lang="hr-HR" altLang="sr-Latn-RS" dirty="0"/>
          </a:p>
          <a:p>
            <a:pPr eaLnBrk="1" hangingPunct="1"/>
            <a:r>
              <a:rPr lang="hr-HR" altLang="sr-Latn-RS" dirty="0"/>
              <a:t>Poljoprivreda - natapanje njiva, zalijevanje</a:t>
            </a:r>
          </a:p>
          <a:p>
            <a:pPr eaLnBrk="1" hangingPunct="1"/>
            <a:endParaRPr lang="hr-HR" altLang="sr-Latn-RS" dirty="0"/>
          </a:p>
          <a:p>
            <a:pPr eaLnBrk="1" hangingPunct="1"/>
            <a:r>
              <a:rPr lang="hr-HR" altLang="sr-Latn-RS" dirty="0"/>
              <a:t>HE - proizvodnja električne struje</a:t>
            </a:r>
          </a:p>
        </p:txBody>
      </p:sp>
      <p:pic>
        <p:nvPicPr>
          <p:cNvPr id="15363" name="Picture 7" descr="j0428203">
            <a:extLst>
              <a:ext uri="{FF2B5EF4-FFF2-40B4-BE49-F238E27FC236}">
                <a16:creationId xmlns:a16="http://schemas.microsoft.com/office/drawing/2014/main" id="{664DECBB-2A86-4605-9AE3-1C752709C69D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27800" y="3429001"/>
            <a:ext cx="3024188" cy="2879725"/>
          </a:xfrm>
        </p:spPr>
      </p:pic>
      <p:pic>
        <p:nvPicPr>
          <p:cNvPr id="15364" name="Picture 8" descr="j0432561">
            <a:extLst>
              <a:ext uri="{FF2B5EF4-FFF2-40B4-BE49-F238E27FC236}">
                <a16:creationId xmlns:a16="http://schemas.microsoft.com/office/drawing/2014/main" id="{9E7B38CD-F039-4EBD-9E2B-8D3363EF0C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0683" y="549274"/>
            <a:ext cx="2636838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>
            <a:extLst>
              <a:ext uri="{FF2B5EF4-FFF2-40B4-BE49-F238E27FC236}">
                <a16:creationId xmlns:a16="http://schemas.microsoft.com/office/drawing/2014/main" id="{F30E3BDA-B001-48DF-AEA7-F891D00F86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7575" y="3429000"/>
            <a:ext cx="1728788" cy="1295400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1800" b="1"/>
              <a:t>ZNAČENJE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1800" b="1"/>
              <a:t> VODE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1800" b="1"/>
              <a:t>ZA ŽIVOT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1800" b="1"/>
              <a:t>LJUDI</a:t>
            </a:r>
          </a:p>
        </p:txBody>
      </p:sp>
      <p:sp>
        <p:nvSpPr>
          <p:cNvPr id="16387" name="Rectangle 5">
            <a:extLst>
              <a:ext uri="{FF2B5EF4-FFF2-40B4-BE49-F238E27FC236}">
                <a16:creationId xmlns:a16="http://schemas.microsoft.com/office/drawing/2014/main" id="{FE38D5FE-2112-4A8B-B3E6-5DB87C50DE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9151" y="836614"/>
            <a:ext cx="1584325" cy="504825"/>
          </a:xfrm>
          <a:prstGeom prst="rect">
            <a:avLst/>
          </a:prstGeom>
          <a:solidFill>
            <a:srgbClr val="66FF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1800" b="1"/>
              <a:t>RASPOLOŽIVA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1800" b="1"/>
              <a:t> VODA</a:t>
            </a:r>
          </a:p>
        </p:txBody>
      </p:sp>
      <p:sp>
        <p:nvSpPr>
          <p:cNvPr id="16388" name="Rectangle 6">
            <a:extLst>
              <a:ext uri="{FF2B5EF4-FFF2-40B4-BE49-F238E27FC236}">
                <a16:creationId xmlns:a16="http://schemas.microsoft.com/office/drawing/2014/main" id="{9D968333-7A7B-42D3-8C49-0D39EED676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19288" y="333376"/>
            <a:ext cx="1223962" cy="333375"/>
          </a:xfrm>
          <a:prstGeom prst="rect">
            <a:avLst/>
          </a:prstGeom>
          <a:solidFill>
            <a:srgbClr val="66FF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2400" b="1"/>
              <a:t>more</a:t>
            </a:r>
          </a:p>
        </p:txBody>
      </p:sp>
      <p:sp>
        <p:nvSpPr>
          <p:cNvPr id="16389" name="Rectangle 7">
            <a:extLst>
              <a:ext uri="{FF2B5EF4-FFF2-40B4-BE49-F238E27FC236}">
                <a16:creationId xmlns:a16="http://schemas.microsoft.com/office/drawing/2014/main" id="{E626CA6C-B179-4E12-B647-FC57915BB0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19288" y="981076"/>
            <a:ext cx="1223962" cy="333375"/>
          </a:xfrm>
          <a:prstGeom prst="rect">
            <a:avLst/>
          </a:prstGeom>
          <a:solidFill>
            <a:srgbClr val="66FF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2400" b="1"/>
              <a:t>rijeke</a:t>
            </a:r>
          </a:p>
        </p:txBody>
      </p:sp>
      <p:sp>
        <p:nvSpPr>
          <p:cNvPr id="16390" name="Rectangle 8">
            <a:extLst>
              <a:ext uri="{FF2B5EF4-FFF2-40B4-BE49-F238E27FC236}">
                <a16:creationId xmlns:a16="http://schemas.microsoft.com/office/drawing/2014/main" id="{7177FD6C-B5D7-49DB-88EE-D375BFF11C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19288" y="1628776"/>
            <a:ext cx="1223962" cy="333375"/>
          </a:xfrm>
          <a:prstGeom prst="rect">
            <a:avLst/>
          </a:prstGeom>
          <a:solidFill>
            <a:srgbClr val="66FF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2400" b="1"/>
              <a:t>jezera</a:t>
            </a:r>
          </a:p>
        </p:txBody>
      </p:sp>
      <p:sp>
        <p:nvSpPr>
          <p:cNvPr id="16391" name="Rectangle 9">
            <a:extLst>
              <a:ext uri="{FF2B5EF4-FFF2-40B4-BE49-F238E27FC236}">
                <a16:creationId xmlns:a16="http://schemas.microsoft.com/office/drawing/2014/main" id="{F82FCEE0-CCA7-4F55-901E-1B7868832F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01050" y="908051"/>
            <a:ext cx="1727200" cy="576263"/>
          </a:xfrm>
          <a:prstGeom prst="rect">
            <a:avLst/>
          </a:prstGeom>
          <a:solidFill>
            <a:srgbClr val="FF66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2400" b="1"/>
              <a:t>organizam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2400" b="1"/>
              <a:t>troši vodu</a:t>
            </a:r>
          </a:p>
        </p:txBody>
      </p:sp>
      <p:sp>
        <p:nvSpPr>
          <p:cNvPr id="16392" name="Rectangle 10">
            <a:extLst>
              <a:ext uri="{FF2B5EF4-FFF2-40B4-BE49-F238E27FC236}">
                <a16:creationId xmlns:a16="http://schemas.microsoft.com/office/drawing/2014/main" id="{795B596D-2B29-4AB0-850B-F486EB84C8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04289" y="476251"/>
            <a:ext cx="1368425" cy="288925"/>
          </a:xfrm>
          <a:prstGeom prst="rect">
            <a:avLst/>
          </a:prstGeom>
          <a:solidFill>
            <a:srgbClr val="FF66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2400" b="1"/>
              <a:t>čini voda</a:t>
            </a:r>
          </a:p>
        </p:txBody>
      </p:sp>
      <p:sp>
        <p:nvSpPr>
          <p:cNvPr id="16393" name="Rectangle 11">
            <a:extLst>
              <a:ext uri="{FF2B5EF4-FFF2-40B4-BE49-F238E27FC236}">
                <a16:creationId xmlns:a16="http://schemas.microsoft.com/office/drawing/2014/main" id="{B6161074-F00F-487A-ADB6-7E19092C93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9151" y="5300664"/>
            <a:ext cx="1223963" cy="504825"/>
          </a:xfrm>
          <a:prstGeom prst="rect">
            <a:avLst/>
          </a:prstGeom>
          <a:solidFill>
            <a:srgbClr val="FFFF00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1800" b="1"/>
              <a:t>KORIST</a:t>
            </a:r>
          </a:p>
        </p:txBody>
      </p:sp>
      <p:sp>
        <p:nvSpPr>
          <p:cNvPr id="16394" name="Rectangle 12">
            <a:extLst>
              <a:ext uri="{FF2B5EF4-FFF2-40B4-BE49-F238E27FC236}">
                <a16:creationId xmlns:a16="http://schemas.microsoft.com/office/drawing/2014/main" id="{3615F2A5-C42A-4891-8769-B3B61F6D7E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9151" y="3213101"/>
            <a:ext cx="1223963" cy="504825"/>
          </a:xfrm>
          <a:prstGeom prst="rect">
            <a:avLst/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1800" b="1"/>
              <a:t>OPSKRBA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1800" b="1"/>
              <a:t>VODOM</a:t>
            </a:r>
          </a:p>
        </p:txBody>
      </p:sp>
      <p:sp>
        <p:nvSpPr>
          <p:cNvPr id="16395" name="Rectangle 13">
            <a:extLst>
              <a:ext uri="{FF2B5EF4-FFF2-40B4-BE49-F238E27FC236}">
                <a16:creationId xmlns:a16="http://schemas.microsoft.com/office/drawing/2014/main" id="{8A5AD2F1-D80B-40C6-A6F1-7B0BDA2E71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40463" y="692150"/>
            <a:ext cx="1223962" cy="649290"/>
          </a:xfrm>
          <a:prstGeom prst="rect">
            <a:avLst/>
          </a:prstGeom>
          <a:solidFill>
            <a:srgbClr val="FF66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1800" b="1" dirty="0"/>
              <a:t>LJUDSKO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1800" b="1" dirty="0"/>
              <a:t>TIJELO</a:t>
            </a:r>
          </a:p>
        </p:txBody>
      </p:sp>
      <p:sp>
        <p:nvSpPr>
          <p:cNvPr id="16396" name="Rectangle 14">
            <a:extLst>
              <a:ext uri="{FF2B5EF4-FFF2-40B4-BE49-F238E27FC236}">
                <a16:creationId xmlns:a16="http://schemas.microsoft.com/office/drawing/2014/main" id="{2260CAEC-2E9B-491C-8970-59B6A137ED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24563" y="2852739"/>
            <a:ext cx="1439862" cy="504825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1800" b="1"/>
              <a:t>POTROŠNJA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1800" b="1"/>
              <a:t>VODE</a:t>
            </a:r>
          </a:p>
        </p:txBody>
      </p:sp>
      <p:sp>
        <p:nvSpPr>
          <p:cNvPr id="16397" name="Rectangle 15">
            <a:extLst>
              <a:ext uri="{FF2B5EF4-FFF2-40B4-BE49-F238E27FC236}">
                <a16:creationId xmlns:a16="http://schemas.microsoft.com/office/drawing/2014/main" id="{C006FF35-B9D5-4BDB-812D-0E90054ADF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75726" y="2924176"/>
            <a:ext cx="1223963" cy="333375"/>
          </a:xfrm>
          <a:prstGeom prst="rect">
            <a:avLst/>
          </a:prstGeom>
          <a:solidFill>
            <a:srgbClr val="33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2400" b="1"/>
              <a:t>pranje</a:t>
            </a:r>
          </a:p>
        </p:txBody>
      </p:sp>
      <p:sp>
        <p:nvSpPr>
          <p:cNvPr id="16398" name="Rectangle 16">
            <a:extLst>
              <a:ext uri="{FF2B5EF4-FFF2-40B4-BE49-F238E27FC236}">
                <a16:creationId xmlns:a16="http://schemas.microsoft.com/office/drawing/2014/main" id="{F9AAE9C7-4225-4FDC-A2F0-A4410706E9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75726" y="2420939"/>
            <a:ext cx="1223963" cy="333375"/>
          </a:xfrm>
          <a:prstGeom prst="rect">
            <a:avLst/>
          </a:prstGeom>
          <a:solidFill>
            <a:srgbClr val="33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2400" b="1"/>
              <a:t>čišćenje</a:t>
            </a:r>
          </a:p>
        </p:txBody>
      </p:sp>
      <p:sp>
        <p:nvSpPr>
          <p:cNvPr id="16399" name="Rectangle 17">
            <a:extLst>
              <a:ext uri="{FF2B5EF4-FFF2-40B4-BE49-F238E27FC236}">
                <a16:creationId xmlns:a16="http://schemas.microsoft.com/office/drawing/2014/main" id="{276F694B-A5F4-4B77-88CC-22294DFFE2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08888" y="2924176"/>
            <a:ext cx="1223962" cy="333375"/>
          </a:xfrm>
          <a:prstGeom prst="rect">
            <a:avLst/>
          </a:prstGeom>
          <a:solidFill>
            <a:srgbClr val="33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1600" b="1"/>
              <a:t>KUĆANSTVO</a:t>
            </a:r>
          </a:p>
        </p:txBody>
      </p:sp>
      <p:sp>
        <p:nvSpPr>
          <p:cNvPr id="16400" name="Rectangle 18">
            <a:extLst>
              <a:ext uri="{FF2B5EF4-FFF2-40B4-BE49-F238E27FC236}">
                <a16:creationId xmlns:a16="http://schemas.microsoft.com/office/drawing/2014/main" id="{A1D1778E-76DD-43D0-8578-0E11CCDCBC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24788" y="1628775"/>
            <a:ext cx="2087562" cy="431800"/>
          </a:xfrm>
          <a:prstGeom prst="rect">
            <a:avLst/>
          </a:prstGeom>
          <a:solidFill>
            <a:srgbClr val="FF66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2000" b="1"/>
              <a:t>1,5 l dnevno</a:t>
            </a:r>
          </a:p>
        </p:txBody>
      </p:sp>
      <p:sp>
        <p:nvSpPr>
          <p:cNvPr id="16401" name="Rectangle 19">
            <a:extLst>
              <a:ext uri="{FF2B5EF4-FFF2-40B4-BE49-F238E27FC236}">
                <a16:creationId xmlns:a16="http://schemas.microsoft.com/office/drawing/2014/main" id="{54F25F3D-67E0-4B26-A897-BA918B3345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75501" y="4581526"/>
            <a:ext cx="1223963" cy="333375"/>
          </a:xfrm>
          <a:prstGeom prst="rect">
            <a:avLst/>
          </a:prstGeom>
          <a:solidFill>
            <a:srgbClr val="9900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1600" b="1"/>
              <a:t>TVORNICE</a:t>
            </a:r>
          </a:p>
        </p:txBody>
      </p:sp>
      <p:sp>
        <p:nvSpPr>
          <p:cNvPr id="16402" name="Rectangle 20">
            <a:extLst>
              <a:ext uri="{FF2B5EF4-FFF2-40B4-BE49-F238E27FC236}">
                <a16:creationId xmlns:a16="http://schemas.microsoft.com/office/drawing/2014/main" id="{D0C216CD-B4B3-49B1-A944-0EC3099CC8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75726" y="3933826"/>
            <a:ext cx="1223963" cy="333375"/>
          </a:xfrm>
          <a:prstGeom prst="rect">
            <a:avLst/>
          </a:prstGeom>
          <a:solidFill>
            <a:srgbClr val="33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2400" b="1"/>
              <a:t>higijena</a:t>
            </a:r>
          </a:p>
        </p:txBody>
      </p:sp>
      <p:sp>
        <p:nvSpPr>
          <p:cNvPr id="16403" name="Rectangle 21">
            <a:extLst>
              <a:ext uri="{FF2B5EF4-FFF2-40B4-BE49-F238E27FC236}">
                <a16:creationId xmlns:a16="http://schemas.microsoft.com/office/drawing/2014/main" id="{5D2EE9F7-A0D6-4318-841F-18EED09056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75726" y="3429001"/>
            <a:ext cx="1223963" cy="333375"/>
          </a:xfrm>
          <a:prstGeom prst="rect">
            <a:avLst/>
          </a:prstGeom>
          <a:solidFill>
            <a:srgbClr val="33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2400" b="1"/>
              <a:t>kuhanje</a:t>
            </a:r>
          </a:p>
        </p:txBody>
      </p:sp>
      <p:sp>
        <p:nvSpPr>
          <p:cNvPr id="16404" name="Rectangle 22">
            <a:extLst>
              <a:ext uri="{FF2B5EF4-FFF2-40B4-BE49-F238E27FC236}">
                <a16:creationId xmlns:a16="http://schemas.microsoft.com/office/drawing/2014/main" id="{A2D61961-0F73-46CF-8438-19BB8C1D1F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04288" y="5157789"/>
            <a:ext cx="1223962" cy="333375"/>
          </a:xfrm>
          <a:prstGeom prst="rect">
            <a:avLst/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2000" b="1"/>
              <a:t>natapanje</a:t>
            </a:r>
          </a:p>
        </p:txBody>
      </p:sp>
      <p:sp>
        <p:nvSpPr>
          <p:cNvPr id="16405" name="Rectangle 23">
            <a:extLst>
              <a:ext uri="{FF2B5EF4-FFF2-40B4-BE49-F238E27FC236}">
                <a16:creationId xmlns:a16="http://schemas.microsoft.com/office/drawing/2014/main" id="{C7509832-9A55-4D26-9E78-64B8DC3285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88164" y="5157789"/>
            <a:ext cx="1800225" cy="358775"/>
          </a:xfrm>
          <a:prstGeom prst="rect">
            <a:avLst/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1600" b="1"/>
              <a:t>POLJOPRIVREDA</a:t>
            </a:r>
          </a:p>
        </p:txBody>
      </p:sp>
      <p:sp>
        <p:nvSpPr>
          <p:cNvPr id="16406" name="Rectangle 24">
            <a:extLst>
              <a:ext uri="{FF2B5EF4-FFF2-40B4-BE49-F238E27FC236}">
                <a16:creationId xmlns:a16="http://schemas.microsoft.com/office/drawing/2014/main" id="{E02F304D-6EF4-4079-B537-8396AE6680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6950" y="4581526"/>
            <a:ext cx="1511300" cy="360363"/>
          </a:xfrm>
          <a:prstGeom prst="rect">
            <a:avLst/>
          </a:prstGeom>
          <a:solidFill>
            <a:srgbClr val="9900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2000" b="1"/>
              <a:t>proizvodnja</a:t>
            </a:r>
          </a:p>
        </p:txBody>
      </p:sp>
      <p:sp>
        <p:nvSpPr>
          <p:cNvPr id="16407" name="Rectangle 25">
            <a:extLst>
              <a:ext uri="{FF2B5EF4-FFF2-40B4-BE49-F238E27FC236}">
                <a16:creationId xmlns:a16="http://schemas.microsoft.com/office/drawing/2014/main" id="{DE1AACA5-EFD0-4D4F-9F57-CC112BF263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59826" y="5876926"/>
            <a:ext cx="1368425" cy="360363"/>
          </a:xfrm>
          <a:prstGeom prst="rect">
            <a:avLst/>
          </a:prstGeom>
          <a:solidFill>
            <a:srgbClr val="9900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2000" b="1"/>
              <a:t>el. energija</a:t>
            </a:r>
          </a:p>
        </p:txBody>
      </p:sp>
      <p:sp>
        <p:nvSpPr>
          <p:cNvPr id="16408" name="Rectangle 26">
            <a:extLst>
              <a:ext uri="{FF2B5EF4-FFF2-40B4-BE49-F238E27FC236}">
                <a16:creationId xmlns:a16="http://schemas.microsoft.com/office/drawing/2014/main" id="{1CC4C1BD-4C80-486C-80F5-7C2CE03A9B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48526" y="5876926"/>
            <a:ext cx="1223963" cy="333375"/>
          </a:xfrm>
          <a:prstGeom prst="rect">
            <a:avLst/>
          </a:prstGeom>
          <a:solidFill>
            <a:srgbClr val="9900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1800" b="1"/>
              <a:t>HE</a:t>
            </a:r>
          </a:p>
        </p:txBody>
      </p:sp>
      <p:sp>
        <p:nvSpPr>
          <p:cNvPr id="16409" name="Rectangle 27">
            <a:extLst>
              <a:ext uri="{FF2B5EF4-FFF2-40B4-BE49-F238E27FC236}">
                <a16:creationId xmlns:a16="http://schemas.microsoft.com/office/drawing/2014/main" id="{D333B300-13F3-4CC6-AD96-464701C76B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3389" y="4652964"/>
            <a:ext cx="1368425" cy="28892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2400" b="1"/>
              <a:t>plovidba</a:t>
            </a:r>
          </a:p>
        </p:txBody>
      </p:sp>
      <p:sp>
        <p:nvSpPr>
          <p:cNvPr id="16410" name="Rectangle 28">
            <a:extLst>
              <a:ext uri="{FF2B5EF4-FFF2-40B4-BE49-F238E27FC236}">
                <a16:creationId xmlns:a16="http://schemas.microsoft.com/office/drawing/2014/main" id="{765F6D4F-A12E-4877-8F7A-EAEC9CDCB6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5157789"/>
            <a:ext cx="1547813" cy="35877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2400" b="1"/>
              <a:t>rekreacija</a:t>
            </a:r>
          </a:p>
        </p:txBody>
      </p:sp>
      <p:sp>
        <p:nvSpPr>
          <p:cNvPr id="16411" name="Rectangle 29">
            <a:extLst>
              <a:ext uri="{FF2B5EF4-FFF2-40B4-BE49-F238E27FC236}">
                <a16:creationId xmlns:a16="http://schemas.microsoft.com/office/drawing/2014/main" id="{44E69260-3A85-4E8C-9742-2BB154A0B9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5734051"/>
            <a:ext cx="1223963" cy="33337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2400" b="1"/>
              <a:t>hrana</a:t>
            </a:r>
          </a:p>
        </p:txBody>
      </p:sp>
      <p:sp>
        <p:nvSpPr>
          <p:cNvPr id="16412" name="Rectangle 30">
            <a:extLst>
              <a:ext uri="{FF2B5EF4-FFF2-40B4-BE49-F238E27FC236}">
                <a16:creationId xmlns:a16="http://schemas.microsoft.com/office/drawing/2014/main" id="{8B78976A-75C2-4F88-9001-5A1927696C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6308726"/>
            <a:ext cx="1223963" cy="33337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2400" b="1"/>
              <a:t>sol</a:t>
            </a:r>
          </a:p>
        </p:txBody>
      </p:sp>
      <p:sp>
        <p:nvSpPr>
          <p:cNvPr id="16413" name="Rectangle 31">
            <a:extLst>
              <a:ext uri="{FF2B5EF4-FFF2-40B4-BE49-F238E27FC236}">
                <a16:creationId xmlns:a16="http://schemas.microsoft.com/office/drawing/2014/main" id="{8DBE0FFF-A8E8-4D85-BB56-FE8DAF69D8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2492376"/>
            <a:ext cx="1223963" cy="333375"/>
          </a:xfrm>
          <a:prstGeom prst="rect">
            <a:avLst/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2400" b="1"/>
              <a:t>izvor</a:t>
            </a:r>
          </a:p>
        </p:txBody>
      </p:sp>
      <p:sp>
        <p:nvSpPr>
          <p:cNvPr id="16414" name="Rectangle 32">
            <a:extLst>
              <a:ext uri="{FF2B5EF4-FFF2-40B4-BE49-F238E27FC236}">
                <a16:creationId xmlns:a16="http://schemas.microsoft.com/office/drawing/2014/main" id="{A93A9836-20B7-46E0-BF22-E3EECDBD80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2924176"/>
            <a:ext cx="1223963" cy="333375"/>
          </a:xfrm>
          <a:prstGeom prst="rect">
            <a:avLst/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2400" b="1"/>
              <a:t>zdenac</a:t>
            </a:r>
          </a:p>
        </p:txBody>
      </p:sp>
      <p:sp>
        <p:nvSpPr>
          <p:cNvPr id="16415" name="Rectangle 33">
            <a:extLst>
              <a:ext uri="{FF2B5EF4-FFF2-40B4-BE49-F238E27FC236}">
                <a16:creationId xmlns:a16="http://schemas.microsoft.com/office/drawing/2014/main" id="{A7363E0B-D021-4A74-984E-7C240CDA4C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3389" y="3429001"/>
            <a:ext cx="1368425" cy="360363"/>
          </a:xfrm>
          <a:prstGeom prst="rect">
            <a:avLst/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2400" b="1"/>
              <a:t> spremnik</a:t>
            </a:r>
          </a:p>
        </p:txBody>
      </p:sp>
      <p:sp>
        <p:nvSpPr>
          <p:cNvPr id="16416" name="Rectangle 34">
            <a:extLst>
              <a:ext uri="{FF2B5EF4-FFF2-40B4-BE49-F238E27FC236}">
                <a16:creationId xmlns:a16="http://schemas.microsoft.com/office/drawing/2014/main" id="{2423A040-7F83-4631-AA08-65202DF234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3933826"/>
            <a:ext cx="1223963" cy="333375"/>
          </a:xfrm>
          <a:prstGeom prst="rect">
            <a:avLst/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2400" b="1"/>
              <a:t>vodovod</a:t>
            </a:r>
          </a:p>
        </p:txBody>
      </p:sp>
      <p:sp>
        <p:nvSpPr>
          <p:cNvPr id="16417" name="Line 36">
            <a:extLst>
              <a:ext uri="{FF2B5EF4-FFF2-40B4-BE49-F238E27FC236}">
                <a16:creationId xmlns:a16="http://schemas.microsoft.com/office/drawing/2014/main" id="{7A797277-145A-4AE9-8E13-5867D748D59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519738" y="981076"/>
            <a:ext cx="0" cy="24479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r-HR"/>
          </a:p>
        </p:txBody>
      </p:sp>
      <p:sp>
        <p:nvSpPr>
          <p:cNvPr id="16418" name="Line 37">
            <a:extLst>
              <a:ext uri="{FF2B5EF4-FFF2-40B4-BE49-F238E27FC236}">
                <a16:creationId xmlns:a16="http://schemas.microsoft.com/office/drawing/2014/main" id="{9BFC3868-853D-4BC4-96C4-7D40AE84B3FB}"/>
              </a:ext>
            </a:extLst>
          </p:cNvPr>
          <p:cNvSpPr>
            <a:spLocks noChangeShapeType="1"/>
          </p:cNvSpPr>
          <p:nvPr/>
        </p:nvSpPr>
        <p:spPr bwMode="auto">
          <a:xfrm>
            <a:off x="5448300" y="4724401"/>
            <a:ext cx="0" cy="9366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r-HR"/>
          </a:p>
        </p:txBody>
      </p:sp>
      <p:sp>
        <p:nvSpPr>
          <p:cNvPr id="16419" name="Line 38">
            <a:extLst>
              <a:ext uri="{FF2B5EF4-FFF2-40B4-BE49-F238E27FC236}">
                <a16:creationId xmlns:a16="http://schemas.microsoft.com/office/drawing/2014/main" id="{B02E05D3-1BE3-48CE-9F51-B318E781A25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583114" y="5661025"/>
            <a:ext cx="865187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r-HR"/>
          </a:p>
        </p:txBody>
      </p:sp>
      <p:sp>
        <p:nvSpPr>
          <p:cNvPr id="16420" name="Line 39">
            <a:extLst>
              <a:ext uri="{FF2B5EF4-FFF2-40B4-BE49-F238E27FC236}">
                <a16:creationId xmlns:a16="http://schemas.microsoft.com/office/drawing/2014/main" id="{60CAB8CA-5355-413E-B011-CA78B52B2CA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583113" y="3500438"/>
            <a:ext cx="144462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r-HR"/>
          </a:p>
        </p:txBody>
      </p:sp>
      <p:sp>
        <p:nvSpPr>
          <p:cNvPr id="16421" name="Line 40">
            <a:extLst>
              <a:ext uri="{FF2B5EF4-FFF2-40B4-BE49-F238E27FC236}">
                <a16:creationId xmlns:a16="http://schemas.microsoft.com/office/drawing/2014/main" id="{D44C64F1-B5F9-4825-9292-F81641A0D4F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943476" y="1052513"/>
            <a:ext cx="5762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r-HR"/>
          </a:p>
        </p:txBody>
      </p:sp>
      <p:sp>
        <p:nvSpPr>
          <p:cNvPr id="16422" name="Line 41">
            <a:extLst>
              <a:ext uri="{FF2B5EF4-FFF2-40B4-BE49-F238E27FC236}">
                <a16:creationId xmlns:a16="http://schemas.microsoft.com/office/drawing/2014/main" id="{C6202001-0F83-4B90-A449-CFEB5580B1FF}"/>
              </a:ext>
            </a:extLst>
          </p:cNvPr>
          <p:cNvSpPr>
            <a:spLocks noChangeShapeType="1"/>
          </p:cNvSpPr>
          <p:nvPr/>
        </p:nvSpPr>
        <p:spPr bwMode="auto">
          <a:xfrm>
            <a:off x="5519738" y="981075"/>
            <a:ext cx="792162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r-HR"/>
          </a:p>
        </p:txBody>
      </p:sp>
      <p:sp>
        <p:nvSpPr>
          <p:cNvPr id="16423" name="Line 42">
            <a:extLst>
              <a:ext uri="{FF2B5EF4-FFF2-40B4-BE49-F238E27FC236}">
                <a16:creationId xmlns:a16="http://schemas.microsoft.com/office/drawing/2014/main" id="{66A1452F-49DE-4578-916A-8BB5ACA4C5E7}"/>
              </a:ext>
            </a:extLst>
          </p:cNvPr>
          <p:cNvSpPr>
            <a:spLocks noChangeShapeType="1"/>
          </p:cNvSpPr>
          <p:nvPr/>
        </p:nvSpPr>
        <p:spPr bwMode="auto">
          <a:xfrm>
            <a:off x="5519739" y="3068638"/>
            <a:ext cx="50482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r-HR"/>
          </a:p>
        </p:txBody>
      </p:sp>
      <p:sp>
        <p:nvSpPr>
          <p:cNvPr id="16424" name="Line 43">
            <a:extLst>
              <a:ext uri="{FF2B5EF4-FFF2-40B4-BE49-F238E27FC236}">
                <a16:creationId xmlns:a16="http://schemas.microsoft.com/office/drawing/2014/main" id="{76762647-B3D8-47CE-A54C-6DE7ED554AF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151313" y="404813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r-HR"/>
          </a:p>
        </p:txBody>
      </p:sp>
      <p:sp>
        <p:nvSpPr>
          <p:cNvPr id="16425" name="Line 44">
            <a:extLst>
              <a:ext uri="{FF2B5EF4-FFF2-40B4-BE49-F238E27FC236}">
                <a16:creationId xmlns:a16="http://schemas.microsoft.com/office/drawing/2014/main" id="{B62E0D9A-6D79-49FF-8025-48872BF1B41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143251" y="404813"/>
            <a:ext cx="10080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r-HR"/>
          </a:p>
        </p:txBody>
      </p:sp>
      <p:sp>
        <p:nvSpPr>
          <p:cNvPr id="16426" name="Line 45">
            <a:extLst>
              <a:ext uri="{FF2B5EF4-FFF2-40B4-BE49-F238E27FC236}">
                <a16:creationId xmlns:a16="http://schemas.microsoft.com/office/drawing/2014/main" id="{3E3C313E-587D-42A6-BA40-225245C71C4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071814" y="1125538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r-HR"/>
          </a:p>
        </p:txBody>
      </p:sp>
      <p:sp>
        <p:nvSpPr>
          <p:cNvPr id="16427" name="Line 46">
            <a:extLst>
              <a:ext uri="{FF2B5EF4-FFF2-40B4-BE49-F238E27FC236}">
                <a16:creationId xmlns:a16="http://schemas.microsoft.com/office/drawing/2014/main" id="{9CF1985B-209F-4A68-927F-A3FA6AE6A5EE}"/>
              </a:ext>
            </a:extLst>
          </p:cNvPr>
          <p:cNvSpPr>
            <a:spLocks noChangeShapeType="1"/>
          </p:cNvSpPr>
          <p:nvPr/>
        </p:nvSpPr>
        <p:spPr bwMode="auto">
          <a:xfrm>
            <a:off x="4151313" y="1341438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r-HR"/>
          </a:p>
        </p:txBody>
      </p:sp>
      <p:sp>
        <p:nvSpPr>
          <p:cNvPr id="16428" name="Line 47">
            <a:extLst>
              <a:ext uri="{FF2B5EF4-FFF2-40B4-BE49-F238E27FC236}">
                <a16:creationId xmlns:a16="http://schemas.microsoft.com/office/drawing/2014/main" id="{84BAAE10-B297-48A9-8C38-04B546BD614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143251" y="1773238"/>
            <a:ext cx="10080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r-HR"/>
          </a:p>
        </p:txBody>
      </p:sp>
      <p:sp>
        <p:nvSpPr>
          <p:cNvPr id="16429" name="Line 48">
            <a:extLst>
              <a:ext uri="{FF2B5EF4-FFF2-40B4-BE49-F238E27FC236}">
                <a16:creationId xmlns:a16="http://schemas.microsoft.com/office/drawing/2014/main" id="{8FD7BE24-0B28-4D3B-9383-D4F9330F467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008438" y="2636838"/>
            <a:ext cx="0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r-HR"/>
          </a:p>
        </p:txBody>
      </p:sp>
      <p:sp>
        <p:nvSpPr>
          <p:cNvPr id="16430" name="Line 49">
            <a:extLst>
              <a:ext uri="{FF2B5EF4-FFF2-40B4-BE49-F238E27FC236}">
                <a16:creationId xmlns:a16="http://schemas.microsoft.com/office/drawing/2014/main" id="{20B78E46-1873-4A1A-92A3-C4E4ABCEB406}"/>
              </a:ext>
            </a:extLst>
          </p:cNvPr>
          <p:cNvSpPr>
            <a:spLocks noChangeShapeType="1"/>
          </p:cNvSpPr>
          <p:nvPr/>
        </p:nvSpPr>
        <p:spPr bwMode="auto">
          <a:xfrm>
            <a:off x="4008438" y="3716338"/>
            <a:ext cx="0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r-HR"/>
          </a:p>
        </p:txBody>
      </p:sp>
      <p:sp>
        <p:nvSpPr>
          <p:cNvPr id="16431" name="Line 50">
            <a:extLst>
              <a:ext uri="{FF2B5EF4-FFF2-40B4-BE49-F238E27FC236}">
                <a16:creationId xmlns:a16="http://schemas.microsoft.com/office/drawing/2014/main" id="{F8999E58-A022-41D1-99BA-1EA277BC4CE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071814" y="2636838"/>
            <a:ext cx="9366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r-HR"/>
          </a:p>
        </p:txBody>
      </p:sp>
      <p:sp>
        <p:nvSpPr>
          <p:cNvPr id="16432" name="Line 51">
            <a:extLst>
              <a:ext uri="{FF2B5EF4-FFF2-40B4-BE49-F238E27FC236}">
                <a16:creationId xmlns:a16="http://schemas.microsoft.com/office/drawing/2014/main" id="{FAFF5B14-2984-4975-99CB-2897BCF4B0E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071814" y="3068638"/>
            <a:ext cx="9366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r-HR"/>
          </a:p>
        </p:txBody>
      </p:sp>
      <p:sp>
        <p:nvSpPr>
          <p:cNvPr id="16433" name="Line 52">
            <a:extLst>
              <a:ext uri="{FF2B5EF4-FFF2-40B4-BE49-F238E27FC236}">
                <a16:creationId xmlns:a16="http://schemas.microsoft.com/office/drawing/2014/main" id="{8A57DFB7-B128-4C7C-BADE-0C3A97D0FEC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071814" y="3573463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r-HR"/>
          </a:p>
        </p:txBody>
      </p:sp>
      <p:sp>
        <p:nvSpPr>
          <p:cNvPr id="16434" name="Line 53">
            <a:extLst>
              <a:ext uri="{FF2B5EF4-FFF2-40B4-BE49-F238E27FC236}">
                <a16:creationId xmlns:a16="http://schemas.microsoft.com/office/drawing/2014/main" id="{1735A7F6-3C48-486D-8D39-ACC6106C4A0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071814" y="4076700"/>
            <a:ext cx="9366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r-HR"/>
          </a:p>
        </p:txBody>
      </p:sp>
      <p:sp>
        <p:nvSpPr>
          <p:cNvPr id="16435" name="Line 54">
            <a:extLst>
              <a:ext uri="{FF2B5EF4-FFF2-40B4-BE49-F238E27FC236}">
                <a16:creationId xmlns:a16="http://schemas.microsoft.com/office/drawing/2014/main" id="{D3AC2E7F-9C2D-44FE-A560-6D387C7E62C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935413" y="4724401"/>
            <a:ext cx="0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r-HR"/>
          </a:p>
        </p:txBody>
      </p:sp>
      <p:sp>
        <p:nvSpPr>
          <p:cNvPr id="16436" name="Line 55">
            <a:extLst>
              <a:ext uri="{FF2B5EF4-FFF2-40B4-BE49-F238E27FC236}">
                <a16:creationId xmlns:a16="http://schemas.microsoft.com/office/drawing/2014/main" id="{19ED029A-FC54-4135-AC18-BD7AF0BCD803}"/>
              </a:ext>
            </a:extLst>
          </p:cNvPr>
          <p:cNvSpPr>
            <a:spLocks noChangeShapeType="1"/>
          </p:cNvSpPr>
          <p:nvPr/>
        </p:nvSpPr>
        <p:spPr bwMode="auto">
          <a:xfrm>
            <a:off x="3935413" y="5805489"/>
            <a:ext cx="0" cy="7191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r-HR"/>
          </a:p>
        </p:txBody>
      </p:sp>
      <p:sp>
        <p:nvSpPr>
          <p:cNvPr id="16437" name="Line 56">
            <a:extLst>
              <a:ext uri="{FF2B5EF4-FFF2-40B4-BE49-F238E27FC236}">
                <a16:creationId xmlns:a16="http://schemas.microsoft.com/office/drawing/2014/main" id="{B9CFB447-96F7-438A-B501-BC419D667C4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071813" y="6524625"/>
            <a:ext cx="86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r-HR"/>
          </a:p>
        </p:txBody>
      </p:sp>
      <p:sp>
        <p:nvSpPr>
          <p:cNvPr id="16438" name="Line 57">
            <a:extLst>
              <a:ext uri="{FF2B5EF4-FFF2-40B4-BE49-F238E27FC236}">
                <a16:creationId xmlns:a16="http://schemas.microsoft.com/office/drawing/2014/main" id="{2D7E5CC0-7574-4DB2-8A90-EFCA591E625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071813" y="5949950"/>
            <a:ext cx="86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r-HR"/>
          </a:p>
        </p:txBody>
      </p:sp>
      <p:sp>
        <p:nvSpPr>
          <p:cNvPr id="16439" name="Line 58">
            <a:extLst>
              <a:ext uri="{FF2B5EF4-FFF2-40B4-BE49-F238E27FC236}">
                <a16:creationId xmlns:a16="http://schemas.microsoft.com/office/drawing/2014/main" id="{854A87A1-0ACE-4AD2-8D22-19CA552C316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071813" y="4724400"/>
            <a:ext cx="86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r-HR"/>
          </a:p>
        </p:txBody>
      </p:sp>
      <p:sp>
        <p:nvSpPr>
          <p:cNvPr id="16440" name="Line 59">
            <a:extLst>
              <a:ext uri="{FF2B5EF4-FFF2-40B4-BE49-F238E27FC236}">
                <a16:creationId xmlns:a16="http://schemas.microsoft.com/office/drawing/2014/main" id="{AF329CDE-DBF2-4A57-9EAB-CF1648234D2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000376" y="5445125"/>
            <a:ext cx="3587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r-HR"/>
          </a:p>
        </p:txBody>
      </p:sp>
      <p:sp>
        <p:nvSpPr>
          <p:cNvPr id="16441" name="Line 60">
            <a:extLst>
              <a:ext uri="{FF2B5EF4-FFF2-40B4-BE49-F238E27FC236}">
                <a16:creationId xmlns:a16="http://schemas.microsoft.com/office/drawing/2014/main" id="{A3C278D1-8361-40AA-825A-223065BFF30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816725" y="549275"/>
            <a:ext cx="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r-HR"/>
          </a:p>
        </p:txBody>
      </p:sp>
      <p:sp>
        <p:nvSpPr>
          <p:cNvPr id="16442" name="Line 61">
            <a:extLst>
              <a:ext uri="{FF2B5EF4-FFF2-40B4-BE49-F238E27FC236}">
                <a16:creationId xmlns:a16="http://schemas.microsoft.com/office/drawing/2014/main" id="{4FAD141D-EB2B-45AF-A84E-A0106F998258}"/>
              </a:ext>
            </a:extLst>
          </p:cNvPr>
          <p:cNvSpPr>
            <a:spLocks noChangeShapeType="1"/>
          </p:cNvSpPr>
          <p:nvPr/>
        </p:nvSpPr>
        <p:spPr bwMode="auto">
          <a:xfrm>
            <a:off x="6816725" y="1341438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r-HR"/>
          </a:p>
        </p:txBody>
      </p:sp>
      <p:sp>
        <p:nvSpPr>
          <p:cNvPr id="16443" name="Line 62">
            <a:extLst>
              <a:ext uri="{FF2B5EF4-FFF2-40B4-BE49-F238E27FC236}">
                <a16:creationId xmlns:a16="http://schemas.microsoft.com/office/drawing/2014/main" id="{0A76F5EB-0420-4E4E-A658-61C9F067864F}"/>
              </a:ext>
            </a:extLst>
          </p:cNvPr>
          <p:cNvSpPr>
            <a:spLocks noChangeShapeType="1"/>
          </p:cNvSpPr>
          <p:nvPr/>
        </p:nvSpPr>
        <p:spPr bwMode="auto">
          <a:xfrm>
            <a:off x="6816726" y="549275"/>
            <a:ext cx="20875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r-HR"/>
          </a:p>
        </p:txBody>
      </p:sp>
      <p:sp>
        <p:nvSpPr>
          <p:cNvPr id="16444" name="Line 63">
            <a:extLst>
              <a:ext uri="{FF2B5EF4-FFF2-40B4-BE49-F238E27FC236}">
                <a16:creationId xmlns:a16="http://schemas.microsoft.com/office/drawing/2014/main" id="{D888A76C-C01D-42A8-972B-34E4BADB0F2D}"/>
              </a:ext>
            </a:extLst>
          </p:cNvPr>
          <p:cNvSpPr>
            <a:spLocks noChangeShapeType="1"/>
          </p:cNvSpPr>
          <p:nvPr/>
        </p:nvSpPr>
        <p:spPr bwMode="auto">
          <a:xfrm>
            <a:off x="7464426" y="1052513"/>
            <a:ext cx="9366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r-HR"/>
          </a:p>
        </p:txBody>
      </p:sp>
      <p:sp>
        <p:nvSpPr>
          <p:cNvPr id="16445" name="Line 64">
            <a:extLst>
              <a:ext uri="{FF2B5EF4-FFF2-40B4-BE49-F238E27FC236}">
                <a16:creationId xmlns:a16="http://schemas.microsoft.com/office/drawing/2014/main" id="{EE312F36-7391-4EC3-8696-85933A579E79}"/>
              </a:ext>
            </a:extLst>
          </p:cNvPr>
          <p:cNvSpPr>
            <a:spLocks noChangeShapeType="1"/>
          </p:cNvSpPr>
          <p:nvPr/>
        </p:nvSpPr>
        <p:spPr bwMode="auto">
          <a:xfrm>
            <a:off x="6816726" y="1773238"/>
            <a:ext cx="10080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r-HR"/>
          </a:p>
        </p:txBody>
      </p:sp>
      <p:sp>
        <p:nvSpPr>
          <p:cNvPr id="16446" name="Line 66">
            <a:extLst>
              <a:ext uri="{FF2B5EF4-FFF2-40B4-BE49-F238E27FC236}">
                <a16:creationId xmlns:a16="http://schemas.microsoft.com/office/drawing/2014/main" id="{D66B18E4-32D4-45D3-BF17-99FEC046F929}"/>
              </a:ext>
            </a:extLst>
          </p:cNvPr>
          <p:cNvSpPr>
            <a:spLocks noChangeShapeType="1"/>
          </p:cNvSpPr>
          <p:nvPr/>
        </p:nvSpPr>
        <p:spPr bwMode="auto">
          <a:xfrm>
            <a:off x="6743700" y="3357563"/>
            <a:ext cx="0" cy="792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r-HR"/>
          </a:p>
        </p:txBody>
      </p:sp>
      <p:sp>
        <p:nvSpPr>
          <p:cNvPr id="16447" name="Line 69">
            <a:extLst>
              <a:ext uri="{FF2B5EF4-FFF2-40B4-BE49-F238E27FC236}">
                <a16:creationId xmlns:a16="http://schemas.microsoft.com/office/drawing/2014/main" id="{343FEBE2-2D3F-4522-B5DA-09CC8066AC44}"/>
              </a:ext>
            </a:extLst>
          </p:cNvPr>
          <p:cNvSpPr>
            <a:spLocks noChangeShapeType="1"/>
          </p:cNvSpPr>
          <p:nvPr/>
        </p:nvSpPr>
        <p:spPr bwMode="auto">
          <a:xfrm>
            <a:off x="7464426" y="3068638"/>
            <a:ext cx="144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r-HR"/>
          </a:p>
        </p:txBody>
      </p:sp>
      <p:sp>
        <p:nvSpPr>
          <p:cNvPr id="16448" name="Line 70">
            <a:extLst>
              <a:ext uri="{FF2B5EF4-FFF2-40B4-BE49-F238E27FC236}">
                <a16:creationId xmlns:a16="http://schemas.microsoft.com/office/drawing/2014/main" id="{04461396-2999-4CFA-89E6-66B728983EAD}"/>
              </a:ext>
            </a:extLst>
          </p:cNvPr>
          <p:cNvSpPr>
            <a:spLocks noChangeShapeType="1"/>
          </p:cNvSpPr>
          <p:nvPr/>
        </p:nvSpPr>
        <p:spPr bwMode="auto">
          <a:xfrm>
            <a:off x="6743700" y="4076700"/>
            <a:ext cx="0" cy="20891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r-HR"/>
          </a:p>
        </p:txBody>
      </p:sp>
      <p:sp>
        <p:nvSpPr>
          <p:cNvPr id="16449" name="Line 71">
            <a:extLst>
              <a:ext uri="{FF2B5EF4-FFF2-40B4-BE49-F238E27FC236}">
                <a16:creationId xmlns:a16="http://schemas.microsoft.com/office/drawing/2014/main" id="{59640369-280B-488A-92D0-F0ECD0A73303}"/>
              </a:ext>
            </a:extLst>
          </p:cNvPr>
          <p:cNvSpPr>
            <a:spLocks noChangeShapeType="1"/>
          </p:cNvSpPr>
          <p:nvPr/>
        </p:nvSpPr>
        <p:spPr bwMode="auto">
          <a:xfrm>
            <a:off x="6743701" y="6165850"/>
            <a:ext cx="504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r-HR"/>
          </a:p>
        </p:txBody>
      </p:sp>
      <p:sp>
        <p:nvSpPr>
          <p:cNvPr id="16450" name="Line 72">
            <a:extLst>
              <a:ext uri="{FF2B5EF4-FFF2-40B4-BE49-F238E27FC236}">
                <a16:creationId xmlns:a16="http://schemas.microsoft.com/office/drawing/2014/main" id="{130D4F74-B8CA-4791-9F29-D5791B448BA3}"/>
              </a:ext>
            </a:extLst>
          </p:cNvPr>
          <p:cNvSpPr>
            <a:spLocks noChangeShapeType="1"/>
          </p:cNvSpPr>
          <p:nvPr/>
        </p:nvSpPr>
        <p:spPr bwMode="auto">
          <a:xfrm>
            <a:off x="6743700" y="5373688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r-HR"/>
          </a:p>
        </p:txBody>
      </p:sp>
      <p:sp>
        <p:nvSpPr>
          <p:cNvPr id="16451" name="Line 73">
            <a:extLst>
              <a:ext uri="{FF2B5EF4-FFF2-40B4-BE49-F238E27FC236}">
                <a16:creationId xmlns:a16="http://schemas.microsoft.com/office/drawing/2014/main" id="{CA079370-7B21-44AB-B746-D8544614A927}"/>
              </a:ext>
            </a:extLst>
          </p:cNvPr>
          <p:cNvSpPr>
            <a:spLocks noChangeShapeType="1"/>
          </p:cNvSpPr>
          <p:nvPr/>
        </p:nvSpPr>
        <p:spPr bwMode="auto">
          <a:xfrm>
            <a:off x="6743701" y="4797425"/>
            <a:ext cx="504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r-HR"/>
          </a:p>
        </p:txBody>
      </p:sp>
      <p:sp>
        <p:nvSpPr>
          <p:cNvPr id="16452" name="Line 74">
            <a:extLst>
              <a:ext uri="{FF2B5EF4-FFF2-40B4-BE49-F238E27FC236}">
                <a16:creationId xmlns:a16="http://schemas.microsoft.com/office/drawing/2014/main" id="{48DB4951-0DE6-4E2E-8E90-B165A26623E1}"/>
              </a:ext>
            </a:extLst>
          </p:cNvPr>
          <p:cNvSpPr>
            <a:spLocks noChangeShapeType="1"/>
          </p:cNvSpPr>
          <p:nvPr/>
        </p:nvSpPr>
        <p:spPr bwMode="auto">
          <a:xfrm>
            <a:off x="8832850" y="3068638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r-HR"/>
          </a:p>
        </p:txBody>
      </p:sp>
      <p:sp>
        <p:nvSpPr>
          <p:cNvPr id="16453" name="Line 75">
            <a:extLst>
              <a:ext uri="{FF2B5EF4-FFF2-40B4-BE49-F238E27FC236}">
                <a16:creationId xmlns:a16="http://schemas.microsoft.com/office/drawing/2014/main" id="{D8789568-7EE8-40BE-8843-4A47F518171B}"/>
              </a:ext>
            </a:extLst>
          </p:cNvPr>
          <p:cNvSpPr>
            <a:spLocks noChangeShapeType="1"/>
          </p:cNvSpPr>
          <p:nvPr/>
        </p:nvSpPr>
        <p:spPr bwMode="auto">
          <a:xfrm>
            <a:off x="8401050" y="4724400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r-HR"/>
          </a:p>
        </p:txBody>
      </p:sp>
      <p:sp>
        <p:nvSpPr>
          <p:cNvPr id="16454" name="Line 76">
            <a:extLst>
              <a:ext uri="{FF2B5EF4-FFF2-40B4-BE49-F238E27FC236}">
                <a16:creationId xmlns:a16="http://schemas.microsoft.com/office/drawing/2014/main" id="{D8A62194-DB6E-4761-86A5-57DEE83C0B18}"/>
              </a:ext>
            </a:extLst>
          </p:cNvPr>
          <p:cNvSpPr>
            <a:spLocks noChangeShapeType="1"/>
          </p:cNvSpPr>
          <p:nvPr/>
        </p:nvSpPr>
        <p:spPr bwMode="auto">
          <a:xfrm>
            <a:off x="8688388" y="5300663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r-HR"/>
          </a:p>
        </p:txBody>
      </p:sp>
      <p:sp>
        <p:nvSpPr>
          <p:cNvPr id="16455" name="Line 77">
            <a:extLst>
              <a:ext uri="{FF2B5EF4-FFF2-40B4-BE49-F238E27FC236}">
                <a16:creationId xmlns:a16="http://schemas.microsoft.com/office/drawing/2014/main" id="{92677A1D-E04D-43AF-A12E-A46AA73F7BF4}"/>
              </a:ext>
            </a:extLst>
          </p:cNvPr>
          <p:cNvSpPr>
            <a:spLocks noChangeShapeType="1"/>
          </p:cNvSpPr>
          <p:nvPr/>
        </p:nvSpPr>
        <p:spPr bwMode="auto">
          <a:xfrm>
            <a:off x="8472489" y="6092825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r-HR"/>
          </a:p>
        </p:txBody>
      </p:sp>
      <p:sp>
        <p:nvSpPr>
          <p:cNvPr id="16456" name="Line 78">
            <a:extLst>
              <a:ext uri="{FF2B5EF4-FFF2-40B4-BE49-F238E27FC236}">
                <a16:creationId xmlns:a16="http://schemas.microsoft.com/office/drawing/2014/main" id="{F7ED4DCC-B8E6-478E-913A-60C931AC52B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183563" y="2636839"/>
            <a:ext cx="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r-HR"/>
          </a:p>
        </p:txBody>
      </p:sp>
      <p:sp>
        <p:nvSpPr>
          <p:cNvPr id="16457" name="Line 79">
            <a:extLst>
              <a:ext uri="{FF2B5EF4-FFF2-40B4-BE49-F238E27FC236}">
                <a16:creationId xmlns:a16="http://schemas.microsoft.com/office/drawing/2014/main" id="{16EF72DA-CDA8-40FE-9023-BA1F85C53C7F}"/>
              </a:ext>
            </a:extLst>
          </p:cNvPr>
          <p:cNvSpPr>
            <a:spLocks noChangeShapeType="1"/>
          </p:cNvSpPr>
          <p:nvPr/>
        </p:nvSpPr>
        <p:spPr bwMode="auto">
          <a:xfrm>
            <a:off x="8183563" y="3213101"/>
            <a:ext cx="0" cy="936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r-HR"/>
          </a:p>
        </p:txBody>
      </p:sp>
      <p:sp>
        <p:nvSpPr>
          <p:cNvPr id="16458" name="Line 80">
            <a:extLst>
              <a:ext uri="{FF2B5EF4-FFF2-40B4-BE49-F238E27FC236}">
                <a16:creationId xmlns:a16="http://schemas.microsoft.com/office/drawing/2014/main" id="{3F123C0E-D29B-4819-BE81-E9AF8A479781}"/>
              </a:ext>
            </a:extLst>
          </p:cNvPr>
          <p:cNvSpPr>
            <a:spLocks noChangeShapeType="1"/>
          </p:cNvSpPr>
          <p:nvPr/>
        </p:nvSpPr>
        <p:spPr bwMode="auto">
          <a:xfrm>
            <a:off x="8183563" y="4149725"/>
            <a:ext cx="7921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r-HR"/>
          </a:p>
        </p:txBody>
      </p:sp>
      <p:sp>
        <p:nvSpPr>
          <p:cNvPr id="16459" name="Line 81">
            <a:extLst>
              <a:ext uri="{FF2B5EF4-FFF2-40B4-BE49-F238E27FC236}">
                <a16:creationId xmlns:a16="http://schemas.microsoft.com/office/drawing/2014/main" id="{8E926C47-1C54-4EEA-8040-0364BA8243EC}"/>
              </a:ext>
            </a:extLst>
          </p:cNvPr>
          <p:cNvSpPr>
            <a:spLocks noChangeShapeType="1"/>
          </p:cNvSpPr>
          <p:nvPr/>
        </p:nvSpPr>
        <p:spPr bwMode="auto">
          <a:xfrm>
            <a:off x="8183563" y="3644900"/>
            <a:ext cx="7921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r-HR"/>
          </a:p>
        </p:txBody>
      </p:sp>
      <p:sp>
        <p:nvSpPr>
          <p:cNvPr id="16460" name="Line 82">
            <a:extLst>
              <a:ext uri="{FF2B5EF4-FFF2-40B4-BE49-F238E27FC236}">
                <a16:creationId xmlns:a16="http://schemas.microsoft.com/office/drawing/2014/main" id="{CECE23B0-56C4-4F10-8E31-899EEF181BEE}"/>
              </a:ext>
            </a:extLst>
          </p:cNvPr>
          <p:cNvSpPr>
            <a:spLocks noChangeShapeType="1"/>
          </p:cNvSpPr>
          <p:nvPr/>
        </p:nvSpPr>
        <p:spPr bwMode="auto">
          <a:xfrm>
            <a:off x="8183563" y="2636838"/>
            <a:ext cx="7921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r-HR"/>
          </a:p>
        </p:txBody>
      </p:sp>
      <p:sp>
        <p:nvSpPr>
          <p:cNvPr id="16461" name="Rectangle 83">
            <a:extLst>
              <a:ext uri="{FF2B5EF4-FFF2-40B4-BE49-F238E27FC236}">
                <a16:creationId xmlns:a16="http://schemas.microsoft.com/office/drawing/2014/main" id="{453B92FA-968C-4D41-B3EF-26FCE27D2A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95775" y="6381750"/>
            <a:ext cx="3240088" cy="476250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2400" b="1"/>
              <a:t>ŠTEDI VODU!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48048357-396F-4880-82DA-42B86D85EE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7575" y="3429000"/>
            <a:ext cx="1728788" cy="129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1800" b="1"/>
              <a:t>ZNAČENJE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1800" b="1"/>
              <a:t> VODE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1800" b="1"/>
              <a:t>ZA ŽIVOT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1800" b="1"/>
              <a:t>LJUDI</a:t>
            </a:r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247195E4-9CEB-4C32-ACFA-D039407A71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9151" y="836614"/>
            <a:ext cx="1584325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1800" b="1"/>
              <a:t>RASPOLOŽIVA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1800" b="1"/>
              <a:t> VODA</a:t>
            </a:r>
          </a:p>
        </p:txBody>
      </p:sp>
      <p:sp>
        <p:nvSpPr>
          <p:cNvPr id="17412" name="Rectangle 4">
            <a:extLst>
              <a:ext uri="{FF2B5EF4-FFF2-40B4-BE49-F238E27FC236}">
                <a16:creationId xmlns:a16="http://schemas.microsoft.com/office/drawing/2014/main" id="{ACCB1178-AD57-4970-A650-108010095E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19288" y="333376"/>
            <a:ext cx="1223962" cy="3333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sr-Latn-RS" sz="2400" b="1"/>
          </a:p>
        </p:txBody>
      </p:sp>
      <p:sp>
        <p:nvSpPr>
          <p:cNvPr id="17413" name="Rectangle 5">
            <a:extLst>
              <a:ext uri="{FF2B5EF4-FFF2-40B4-BE49-F238E27FC236}">
                <a16:creationId xmlns:a16="http://schemas.microsoft.com/office/drawing/2014/main" id="{D5FD0E62-6B79-49C4-874C-F3D471946D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19288" y="981076"/>
            <a:ext cx="1223962" cy="3333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sr-Latn-RS" sz="2400" b="1"/>
          </a:p>
        </p:txBody>
      </p:sp>
      <p:sp>
        <p:nvSpPr>
          <p:cNvPr id="17414" name="Rectangle 6">
            <a:extLst>
              <a:ext uri="{FF2B5EF4-FFF2-40B4-BE49-F238E27FC236}">
                <a16:creationId xmlns:a16="http://schemas.microsoft.com/office/drawing/2014/main" id="{B43443FD-AFE9-4E16-9696-0289F34519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19288" y="1628776"/>
            <a:ext cx="1223962" cy="3333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sr-Latn-RS" sz="2400" b="1"/>
          </a:p>
        </p:txBody>
      </p:sp>
      <p:sp>
        <p:nvSpPr>
          <p:cNvPr id="17415" name="Rectangle 7">
            <a:extLst>
              <a:ext uri="{FF2B5EF4-FFF2-40B4-BE49-F238E27FC236}">
                <a16:creationId xmlns:a16="http://schemas.microsoft.com/office/drawing/2014/main" id="{8C572721-B9B0-448F-9806-137CFCF727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01050" y="908051"/>
            <a:ext cx="1727200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sr-Latn-RS" sz="2400" b="1"/>
          </a:p>
        </p:txBody>
      </p:sp>
      <p:sp>
        <p:nvSpPr>
          <p:cNvPr id="17416" name="Rectangle 8">
            <a:extLst>
              <a:ext uri="{FF2B5EF4-FFF2-40B4-BE49-F238E27FC236}">
                <a16:creationId xmlns:a16="http://schemas.microsoft.com/office/drawing/2014/main" id="{7335AE22-6569-4583-8F67-F14677AA39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88388" y="476251"/>
            <a:ext cx="1655762" cy="2889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sr-Latn-RS" sz="2400" b="1"/>
          </a:p>
        </p:txBody>
      </p:sp>
      <p:sp>
        <p:nvSpPr>
          <p:cNvPr id="17417" name="Rectangle 9">
            <a:extLst>
              <a:ext uri="{FF2B5EF4-FFF2-40B4-BE49-F238E27FC236}">
                <a16:creationId xmlns:a16="http://schemas.microsoft.com/office/drawing/2014/main" id="{1A5CB1E9-8E0E-4695-9316-4A5AB9B755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9151" y="5300664"/>
            <a:ext cx="1223963" cy="504825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1800" b="1"/>
              <a:t>KORIST</a:t>
            </a:r>
          </a:p>
        </p:txBody>
      </p:sp>
      <p:sp>
        <p:nvSpPr>
          <p:cNvPr id="17418" name="Rectangle 10">
            <a:extLst>
              <a:ext uri="{FF2B5EF4-FFF2-40B4-BE49-F238E27FC236}">
                <a16:creationId xmlns:a16="http://schemas.microsoft.com/office/drawing/2014/main" id="{175F7A19-B560-4A88-99BE-4ABE7603A4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9151" y="3213101"/>
            <a:ext cx="1223963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1800" b="1"/>
              <a:t>OPSKRBA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1800" b="1"/>
              <a:t>VODOM</a:t>
            </a:r>
          </a:p>
        </p:txBody>
      </p:sp>
      <p:sp>
        <p:nvSpPr>
          <p:cNvPr id="17419" name="Rectangle 11">
            <a:extLst>
              <a:ext uri="{FF2B5EF4-FFF2-40B4-BE49-F238E27FC236}">
                <a16:creationId xmlns:a16="http://schemas.microsoft.com/office/drawing/2014/main" id="{700FB5D7-A87A-4914-9FC6-1DDEC67BC7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40463" y="836614"/>
            <a:ext cx="1223962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1800" b="1" dirty="0"/>
              <a:t>LJUDSKO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1800" b="1" dirty="0"/>
              <a:t>TIJELO</a:t>
            </a:r>
          </a:p>
        </p:txBody>
      </p:sp>
      <p:sp>
        <p:nvSpPr>
          <p:cNvPr id="17420" name="Rectangle 12">
            <a:extLst>
              <a:ext uri="{FF2B5EF4-FFF2-40B4-BE49-F238E27FC236}">
                <a16:creationId xmlns:a16="http://schemas.microsoft.com/office/drawing/2014/main" id="{0EAF5B79-7A34-4BEA-88BF-0B485FC3F5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24563" y="2852739"/>
            <a:ext cx="1439862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1800" b="1"/>
              <a:t>POTROŠNJA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1800" b="1"/>
              <a:t>VODE</a:t>
            </a:r>
          </a:p>
        </p:txBody>
      </p:sp>
      <p:sp>
        <p:nvSpPr>
          <p:cNvPr id="17421" name="Rectangle 13">
            <a:extLst>
              <a:ext uri="{FF2B5EF4-FFF2-40B4-BE49-F238E27FC236}">
                <a16:creationId xmlns:a16="http://schemas.microsoft.com/office/drawing/2014/main" id="{CB6A25EC-0FC0-44A4-9034-662726659E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75726" y="2924176"/>
            <a:ext cx="1223963" cy="3333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sr-Latn-RS" sz="2400" b="1"/>
          </a:p>
        </p:txBody>
      </p:sp>
      <p:sp>
        <p:nvSpPr>
          <p:cNvPr id="17422" name="Rectangle 14">
            <a:extLst>
              <a:ext uri="{FF2B5EF4-FFF2-40B4-BE49-F238E27FC236}">
                <a16:creationId xmlns:a16="http://schemas.microsoft.com/office/drawing/2014/main" id="{36299648-2811-4112-85E6-F6A6EEF6C1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75726" y="2420939"/>
            <a:ext cx="1223963" cy="3333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sr-Latn-RS" sz="2400" b="1"/>
          </a:p>
        </p:txBody>
      </p:sp>
      <p:sp>
        <p:nvSpPr>
          <p:cNvPr id="17423" name="Rectangle 15">
            <a:extLst>
              <a:ext uri="{FF2B5EF4-FFF2-40B4-BE49-F238E27FC236}">
                <a16:creationId xmlns:a16="http://schemas.microsoft.com/office/drawing/2014/main" id="{49A1E036-C8B4-4698-A44A-9759FAACEB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08888" y="2924176"/>
            <a:ext cx="1223962" cy="3333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1600" b="1"/>
              <a:t>KUĆANSTVO</a:t>
            </a:r>
          </a:p>
        </p:txBody>
      </p:sp>
      <p:sp>
        <p:nvSpPr>
          <p:cNvPr id="17424" name="Rectangle 16">
            <a:extLst>
              <a:ext uri="{FF2B5EF4-FFF2-40B4-BE49-F238E27FC236}">
                <a16:creationId xmlns:a16="http://schemas.microsoft.com/office/drawing/2014/main" id="{E80D8D12-5E6C-4177-A413-58C2A500C0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24788" y="1628775"/>
            <a:ext cx="2087562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sr-Latn-RS" sz="2000" b="1"/>
          </a:p>
        </p:txBody>
      </p:sp>
      <p:sp>
        <p:nvSpPr>
          <p:cNvPr id="17425" name="Rectangle 17">
            <a:extLst>
              <a:ext uri="{FF2B5EF4-FFF2-40B4-BE49-F238E27FC236}">
                <a16:creationId xmlns:a16="http://schemas.microsoft.com/office/drawing/2014/main" id="{7D7BB7E0-6050-47BA-978C-241C80BF7E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75501" y="4581526"/>
            <a:ext cx="1223963" cy="3333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1600" b="1"/>
              <a:t>TVORNICE</a:t>
            </a:r>
          </a:p>
        </p:txBody>
      </p:sp>
      <p:sp>
        <p:nvSpPr>
          <p:cNvPr id="17426" name="Rectangle 18">
            <a:extLst>
              <a:ext uri="{FF2B5EF4-FFF2-40B4-BE49-F238E27FC236}">
                <a16:creationId xmlns:a16="http://schemas.microsoft.com/office/drawing/2014/main" id="{EDA68A2B-45B2-4461-93EE-D998C5E409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75726" y="3933826"/>
            <a:ext cx="1223963" cy="3333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sr-Latn-RS" sz="2400" b="1"/>
          </a:p>
        </p:txBody>
      </p:sp>
      <p:sp>
        <p:nvSpPr>
          <p:cNvPr id="17427" name="Rectangle 19">
            <a:extLst>
              <a:ext uri="{FF2B5EF4-FFF2-40B4-BE49-F238E27FC236}">
                <a16:creationId xmlns:a16="http://schemas.microsoft.com/office/drawing/2014/main" id="{2B98EA32-41A2-4479-9BD9-5038407695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75726" y="3429001"/>
            <a:ext cx="1223963" cy="3333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sr-Latn-RS" sz="2400" b="1"/>
          </a:p>
        </p:txBody>
      </p:sp>
      <p:sp>
        <p:nvSpPr>
          <p:cNvPr id="17428" name="Rectangle 20">
            <a:extLst>
              <a:ext uri="{FF2B5EF4-FFF2-40B4-BE49-F238E27FC236}">
                <a16:creationId xmlns:a16="http://schemas.microsoft.com/office/drawing/2014/main" id="{206FB448-22F9-4455-A3C1-1972048322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04288" y="5157789"/>
            <a:ext cx="1223962" cy="3333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sr-Latn-RS" sz="2000" b="1"/>
          </a:p>
        </p:txBody>
      </p:sp>
      <p:sp>
        <p:nvSpPr>
          <p:cNvPr id="17429" name="Rectangle 21">
            <a:extLst>
              <a:ext uri="{FF2B5EF4-FFF2-40B4-BE49-F238E27FC236}">
                <a16:creationId xmlns:a16="http://schemas.microsoft.com/office/drawing/2014/main" id="{9BD2B58D-390F-4884-BFF1-06D6F3D726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88164" y="5157789"/>
            <a:ext cx="1800225" cy="3587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1600" b="1"/>
              <a:t>POLJOPRIVREDA</a:t>
            </a:r>
          </a:p>
        </p:txBody>
      </p:sp>
      <p:sp>
        <p:nvSpPr>
          <p:cNvPr id="17430" name="Rectangle 22">
            <a:extLst>
              <a:ext uri="{FF2B5EF4-FFF2-40B4-BE49-F238E27FC236}">
                <a16:creationId xmlns:a16="http://schemas.microsoft.com/office/drawing/2014/main" id="{2AF3E059-FE61-4ACD-9A3E-90AFB0D804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6950" y="4581526"/>
            <a:ext cx="1511300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sr-Latn-RS" sz="2000" b="1"/>
          </a:p>
        </p:txBody>
      </p:sp>
      <p:sp>
        <p:nvSpPr>
          <p:cNvPr id="17431" name="Rectangle 23">
            <a:extLst>
              <a:ext uri="{FF2B5EF4-FFF2-40B4-BE49-F238E27FC236}">
                <a16:creationId xmlns:a16="http://schemas.microsoft.com/office/drawing/2014/main" id="{5BCFBF30-61DD-4444-94EB-8785FEDE3D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59826" y="5876926"/>
            <a:ext cx="136842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sr-Latn-RS" sz="2000" b="1"/>
          </a:p>
        </p:txBody>
      </p:sp>
      <p:sp>
        <p:nvSpPr>
          <p:cNvPr id="17432" name="Rectangle 24">
            <a:extLst>
              <a:ext uri="{FF2B5EF4-FFF2-40B4-BE49-F238E27FC236}">
                <a16:creationId xmlns:a16="http://schemas.microsoft.com/office/drawing/2014/main" id="{D1BB4961-AAE6-48C9-98B2-17B79C8BAC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48526" y="5876926"/>
            <a:ext cx="1223963" cy="3333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1800" b="1"/>
              <a:t>HE</a:t>
            </a:r>
          </a:p>
        </p:txBody>
      </p:sp>
      <p:sp>
        <p:nvSpPr>
          <p:cNvPr id="17433" name="Rectangle 25">
            <a:extLst>
              <a:ext uri="{FF2B5EF4-FFF2-40B4-BE49-F238E27FC236}">
                <a16:creationId xmlns:a16="http://schemas.microsoft.com/office/drawing/2014/main" id="{207CEACF-4C36-48CF-81D5-2A425154A1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3389" y="4652964"/>
            <a:ext cx="1368425" cy="2889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sr-Latn-RS" sz="2400" b="1"/>
          </a:p>
        </p:txBody>
      </p:sp>
      <p:sp>
        <p:nvSpPr>
          <p:cNvPr id="17434" name="Rectangle 26">
            <a:extLst>
              <a:ext uri="{FF2B5EF4-FFF2-40B4-BE49-F238E27FC236}">
                <a16:creationId xmlns:a16="http://schemas.microsoft.com/office/drawing/2014/main" id="{596DF21E-79FF-4C9E-A1B0-063167A8B8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5157789"/>
            <a:ext cx="1547813" cy="3587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sr-Latn-RS" sz="2400" b="1"/>
          </a:p>
        </p:txBody>
      </p:sp>
      <p:sp>
        <p:nvSpPr>
          <p:cNvPr id="17435" name="Rectangle 27">
            <a:extLst>
              <a:ext uri="{FF2B5EF4-FFF2-40B4-BE49-F238E27FC236}">
                <a16:creationId xmlns:a16="http://schemas.microsoft.com/office/drawing/2014/main" id="{DE245EAF-2C2A-41ED-9F8F-5E8B70D872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5734051"/>
            <a:ext cx="1223963" cy="3333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sr-Latn-RS" sz="2400" b="1"/>
          </a:p>
        </p:txBody>
      </p:sp>
      <p:sp>
        <p:nvSpPr>
          <p:cNvPr id="17436" name="Rectangle 28">
            <a:extLst>
              <a:ext uri="{FF2B5EF4-FFF2-40B4-BE49-F238E27FC236}">
                <a16:creationId xmlns:a16="http://schemas.microsoft.com/office/drawing/2014/main" id="{F9F51007-4C79-4FA0-88FE-4C57BA8DE4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6308726"/>
            <a:ext cx="1223963" cy="3333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sr-Latn-RS" sz="2400" b="1"/>
          </a:p>
        </p:txBody>
      </p:sp>
      <p:sp>
        <p:nvSpPr>
          <p:cNvPr id="17437" name="Rectangle 29">
            <a:extLst>
              <a:ext uri="{FF2B5EF4-FFF2-40B4-BE49-F238E27FC236}">
                <a16:creationId xmlns:a16="http://schemas.microsoft.com/office/drawing/2014/main" id="{A2D28BD1-FFCE-4AD3-A64E-E218C42C24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2492376"/>
            <a:ext cx="1223963" cy="3333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sr-Latn-RS" sz="2400" b="1"/>
          </a:p>
        </p:txBody>
      </p:sp>
      <p:sp>
        <p:nvSpPr>
          <p:cNvPr id="17438" name="Rectangle 30">
            <a:extLst>
              <a:ext uri="{FF2B5EF4-FFF2-40B4-BE49-F238E27FC236}">
                <a16:creationId xmlns:a16="http://schemas.microsoft.com/office/drawing/2014/main" id="{8A206B03-D588-4153-968F-73466FBBF0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2924176"/>
            <a:ext cx="1223963" cy="3333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sr-Latn-RS" sz="2400" b="1"/>
          </a:p>
        </p:txBody>
      </p:sp>
      <p:sp>
        <p:nvSpPr>
          <p:cNvPr id="17439" name="Rectangle 31">
            <a:extLst>
              <a:ext uri="{FF2B5EF4-FFF2-40B4-BE49-F238E27FC236}">
                <a16:creationId xmlns:a16="http://schemas.microsoft.com/office/drawing/2014/main" id="{AB6C9EA8-3CC9-43A1-92B2-483FA9AA5B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3389" y="3429001"/>
            <a:ext cx="136842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2400" b="1"/>
              <a:t> </a:t>
            </a:r>
          </a:p>
        </p:txBody>
      </p:sp>
      <p:sp>
        <p:nvSpPr>
          <p:cNvPr id="17440" name="Rectangle 32">
            <a:extLst>
              <a:ext uri="{FF2B5EF4-FFF2-40B4-BE49-F238E27FC236}">
                <a16:creationId xmlns:a16="http://schemas.microsoft.com/office/drawing/2014/main" id="{697C6046-A47D-49C4-A056-74299AB31C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3933826"/>
            <a:ext cx="1223963" cy="3333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sr-Latn-RS" sz="2400" b="1"/>
          </a:p>
        </p:txBody>
      </p:sp>
      <p:sp>
        <p:nvSpPr>
          <p:cNvPr id="17441" name="Line 33">
            <a:extLst>
              <a:ext uri="{FF2B5EF4-FFF2-40B4-BE49-F238E27FC236}">
                <a16:creationId xmlns:a16="http://schemas.microsoft.com/office/drawing/2014/main" id="{716C6288-1363-40A7-99C0-3E0004F737C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519738" y="981076"/>
            <a:ext cx="0" cy="24479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r-HR"/>
          </a:p>
        </p:txBody>
      </p:sp>
      <p:sp>
        <p:nvSpPr>
          <p:cNvPr id="17442" name="Line 34">
            <a:extLst>
              <a:ext uri="{FF2B5EF4-FFF2-40B4-BE49-F238E27FC236}">
                <a16:creationId xmlns:a16="http://schemas.microsoft.com/office/drawing/2014/main" id="{210AA7A6-B521-4255-837E-E42661B7843A}"/>
              </a:ext>
            </a:extLst>
          </p:cNvPr>
          <p:cNvSpPr>
            <a:spLocks noChangeShapeType="1"/>
          </p:cNvSpPr>
          <p:nvPr/>
        </p:nvSpPr>
        <p:spPr bwMode="auto">
          <a:xfrm>
            <a:off x="5448300" y="4724401"/>
            <a:ext cx="0" cy="9366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r-HR"/>
          </a:p>
        </p:txBody>
      </p:sp>
      <p:sp>
        <p:nvSpPr>
          <p:cNvPr id="17443" name="Line 35">
            <a:extLst>
              <a:ext uri="{FF2B5EF4-FFF2-40B4-BE49-F238E27FC236}">
                <a16:creationId xmlns:a16="http://schemas.microsoft.com/office/drawing/2014/main" id="{E3B22CD9-8C06-4023-959E-FB636D51B10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583114" y="5661025"/>
            <a:ext cx="865187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r-HR"/>
          </a:p>
        </p:txBody>
      </p:sp>
      <p:sp>
        <p:nvSpPr>
          <p:cNvPr id="17444" name="Line 36">
            <a:extLst>
              <a:ext uri="{FF2B5EF4-FFF2-40B4-BE49-F238E27FC236}">
                <a16:creationId xmlns:a16="http://schemas.microsoft.com/office/drawing/2014/main" id="{406BA662-06A1-451A-8A67-0770A838E55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583113" y="3500438"/>
            <a:ext cx="144462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r-HR"/>
          </a:p>
        </p:txBody>
      </p:sp>
      <p:sp>
        <p:nvSpPr>
          <p:cNvPr id="17445" name="Line 37">
            <a:extLst>
              <a:ext uri="{FF2B5EF4-FFF2-40B4-BE49-F238E27FC236}">
                <a16:creationId xmlns:a16="http://schemas.microsoft.com/office/drawing/2014/main" id="{091BF75A-3E86-4C8D-9B44-FB2E0F39B59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943476" y="1052513"/>
            <a:ext cx="5762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r-HR"/>
          </a:p>
        </p:txBody>
      </p:sp>
      <p:sp>
        <p:nvSpPr>
          <p:cNvPr id="17446" name="Line 38">
            <a:extLst>
              <a:ext uri="{FF2B5EF4-FFF2-40B4-BE49-F238E27FC236}">
                <a16:creationId xmlns:a16="http://schemas.microsoft.com/office/drawing/2014/main" id="{92D4CE26-852E-4E28-B9F5-6EF6437A9B0E}"/>
              </a:ext>
            </a:extLst>
          </p:cNvPr>
          <p:cNvSpPr>
            <a:spLocks noChangeShapeType="1"/>
          </p:cNvSpPr>
          <p:nvPr/>
        </p:nvSpPr>
        <p:spPr bwMode="auto">
          <a:xfrm>
            <a:off x="5519738" y="981075"/>
            <a:ext cx="792162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r-HR"/>
          </a:p>
        </p:txBody>
      </p:sp>
      <p:sp>
        <p:nvSpPr>
          <p:cNvPr id="17447" name="Line 39">
            <a:extLst>
              <a:ext uri="{FF2B5EF4-FFF2-40B4-BE49-F238E27FC236}">
                <a16:creationId xmlns:a16="http://schemas.microsoft.com/office/drawing/2014/main" id="{46692991-B886-4CED-8D7D-84112D18FCC4}"/>
              </a:ext>
            </a:extLst>
          </p:cNvPr>
          <p:cNvSpPr>
            <a:spLocks noChangeShapeType="1"/>
          </p:cNvSpPr>
          <p:nvPr/>
        </p:nvSpPr>
        <p:spPr bwMode="auto">
          <a:xfrm>
            <a:off x="5519739" y="3068638"/>
            <a:ext cx="50482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r-HR"/>
          </a:p>
        </p:txBody>
      </p:sp>
      <p:sp>
        <p:nvSpPr>
          <p:cNvPr id="17448" name="Line 40">
            <a:extLst>
              <a:ext uri="{FF2B5EF4-FFF2-40B4-BE49-F238E27FC236}">
                <a16:creationId xmlns:a16="http://schemas.microsoft.com/office/drawing/2014/main" id="{FDD95B10-F870-493C-AB8C-FCB2BFA1324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151313" y="404813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r-HR"/>
          </a:p>
        </p:txBody>
      </p:sp>
      <p:sp>
        <p:nvSpPr>
          <p:cNvPr id="17449" name="Line 41">
            <a:extLst>
              <a:ext uri="{FF2B5EF4-FFF2-40B4-BE49-F238E27FC236}">
                <a16:creationId xmlns:a16="http://schemas.microsoft.com/office/drawing/2014/main" id="{A1D13491-83F0-4257-A3D1-AD5F7B1A62A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143251" y="404813"/>
            <a:ext cx="10080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r-HR"/>
          </a:p>
        </p:txBody>
      </p:sp>
      <p:sp>
        <p:nvSpPr>
          <p:cNvPr id="17450" name="Line 42">
            <a:extLst>
              <a:ext uri="{FF2B5EF4-FFF2-40B4-BE49-F238E27FC236}">
                <a16:creationId xmlns:a16="http://schemas.microsoft.com/office/drawing/2014/main" id="{A46F26DD-3698-4718-9682-A0FBAA2FDA5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071814" y="1125538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r-HR"/>
          </a:p>
        </p:txBody>
      </p:sp>
      <p:sp>
        <p:nvSpPr>
          <p:cNvPr id="17451" name="Line 43">
            <a:extLst>
              <a:ext uri="{FF2B5EF4-FFF2-40B4-BE49-F238E27FC236}">
                <a16:creationId xmlns:a16="http://schemas.microsoft.com/office/drawing/2014/main" id="{5AA77EC5-943B-49A3-A259-D0468C2E05E6}"/>
              </a:ext>
            </a:extLst>
          </p:cNvPr>
          <p:cNvSpPr>
            <a:spLocks noChangeShapeType="1"/>
          </p:cNvSpPr>
          <p:nvPr/>
        </p:nvSpPr>
        <p:spPr bwMode="auto">
          <a:xfrm>
            <a:off x="4151313" y="1341438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r-HR"/>
          </a:p>
        </p:txBody>
      </p:sp>
      <p:sp>
        <p:nvSpPr>
          <p:cNvPr id="17452" name="Line 44">
            <a:extLst>
              <a:ext uri="{FF2B5EF4-FFF2-40B4-BE49-F238E27FC236}">
                <a16:creationId xmlns:a16="http://schemas.microsoft.com/office/drawing/2014/main" id="{2C1B5E5D-B574-4565-AC3C-309AFC6304B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143251" y="1773238"/>
            <a:ext cx="10080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r-HR"/>
          </a:p>
        </p:txBody>
      </p:sp>
      <p:sp>
        <p:nvSpPr>
          <p:cNvPr id="17453" name="Line 45">
            <a:extLst>
              <a:ext uri="{FF2B5EF4-FFF2-40B4-BE49-F238E27FC236}">
                <a16:creationId xmlns:a16="http://schemas.microsoft.com/office/drawing/2014/main" id="{A05EEDF0-A896-4A86-BEAC-C5DB1B1BD12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008438" y="2636838"/>
            <a:ext cx="0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r-HR"/>
          </a:p>
        </p:txBody>
      </p:sp>
      <p:sp>
        <p:nvSpPr>
          <p:cNvPr id="17454" name="Line 46">
            <a:extLst>
              <a:ext uri="{FF2B5EF4-FFF2-40B4-BE49-F238E27FC236}">
                <a16:creationId xmlns:a16="http://schemas.microsoft.com/office/drawing/2014/main" id="{27C88B7C-0836-4ECD-8A39-347DB113F8BC}"/>
              </a:ext>
            </a:extLst>
          </p:cNvPr>
          <p:cNvSpPr>
            <a:spLocks noChangeShapeType="1"/>
          </p:cNvSpPr>
          <p:nvPr/>
        </p:nvSpPr>
        <p:spPr bwMode="auto">
          <a:xfrm>
            <a:off x="4008438" y="3716338"/>
            <a:ext cx="0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r-HR"/>
          </a:p>
        </p:txBody>
      </p:sp>
      <p:sp>
        <p:nvSpPr>
          <p:cNvPr id="17455" name="Line 47">
            <a:extLst>
              <a:ext uri="{FF2B5EF4-FFF2-40B4-BE49-F238E27FC236}">
                <a16:creationId xmlns:a16="http://schemas.microsoft.com/office/drawing/2014/main" id="{106A9195-45A9-43C0-82BF-A7E8402FAF8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071814" y="2636838"/>
            <a:ext cx="9366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r-HR"/>
          </a:p>
        </p:txBody>
      </p:sp>
      <p:sp>
        <p:nvSpPr>
          <p:cNvPr id="17456" name="Line 48">
            <a:extLst>
              <a:ext uri="{FF2B5EF4-FFF2-40B4-BE49-F238E27FC236}">
                <a16:creationId xmlns:a16="http://schemas.microsoft.com/office/drawing/2014/main" id="{87AD0B12-E6D0-479E-9A8B-2D8356280D5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071814" y="3068638"/>
            <a:ext cx="9366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r-HR"/>
          </a:p>
        </p:txBody>
      </p:sp>
      <p:sp>
        <p:nvSpPr>
          <p:cNvPr id="17457" name="Line 49">
            <a:extLst>
              <a:ext uri="{FF2B5EF4-FFF2-40B4-BE49-F238E27FC236}">
                <a16:creationId xmlns:a16="http://schemas.microsoft.com/office/drawing/2014/main" id="{6B65E250-B192-411A-82F7-52A072B6101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071814" y="3573463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r-HR"/>
          </a:p>
        </p:txBody>
      </p:sp>
      <p:sp>
        <p:nvSpPr>
          <p:cNvPr id="17458" name="Line 50">
            <a:extLst>
              <a:ext uri="{FF2B5EF4-FFF2-40B4-BE49-F238E27FC236}">
                <a16:creationId xmlns:a16="http://schemas.microsoft.com/office/drawing/2014/main" id="{E6FA11CB-550E-47E7-8F58-99B53230D85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071814" y="4076700"/>
            <a:ext cx="9366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r-HR"/>
          </a:p>
        </p:txBody>
      </p:sp>
      <p:sp>
        <p:nvSpPr>
          <p:cNvPr id="17459" name="Line 51">
            <a:extLst>
              <a:ext uri="{FF2B5EF4-FFF2-40B4-BE49-F238E27FC236}">
                <a16:creationId xmlns:a16="http://schemas.microsoft.com/office/drawing/2014/main" id="{808D9D48-AC9D-43CB-9D02-4789280BFC5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935413" y="4724401"/>
            <a:ext cx="0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r-HR"/>
          </a:p>
        </p:txBody>
      </p:sp>
      <p:sp>
        <p:nvSpPr>
          <p:cNvPr id="17460" name="Line 52">
            <a:extLst>
              <a:ext uri="{FF2B5EF4-FFF2-40B4-BE49-F238E27FC236}">
                <a16:creationId xmlns:a16="http://schemas.microsoft.com/office/drawing/2014/main" id="{FAD6F628-EE35-4BB2-BC9D-53DA2B860887}"/>
              </a:ext>
            </a:extLst>
          </p:cNvPr>
          <p:cNvSpPr>
            <a:spLocks noChangeShapeType="1"/>
          </p:cNvSpPr>
          <p:nvPr/>
        </p:nvSpPr>
        <p:spPr bwMode="auto">
          <a:xfrm>
            <a:off x="3935413" y="5805489"/>
            <a:ext cx="0" cy="7191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r-HR"/>
          </a:p>
        </p:txBody>
      </p:sp>
      <p:sp>
        <p:nvSpPr>
          <p:cNvPr id="17461" name="Line 53">
            <a:extLst>
              <a:ext uri="{FF2B5EF4-FFF2-40B4-BE49-F238E27FC236}">
                <a16:creationId xmlns:a16="http://schemas.microsoft.com/office/drawing/2014/main" id="{278A4ABF-58B4-4BE1-97ED-FF009BA6E3E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071813" y="6524625"/>
            <a:ext cx="86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r-HR"/>
          </a:p>
        </p:txBody>
      </p:sp>
      <p:sp>
        <p:nvSpPr>
          <p:cNvPr id="17462" name="Line 54">
            <a:extLst>
              <a:ext uri="{FF2B5EF4-FFF2-40B4-BE49-F238E27FC236}">
                <a16:creationId xmlns:a16="http://schemas.microsoft.com/office/drawing/2014/main" id="{FF9598DA-F073-4743-96F1-A68E95362DC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071813" y="5949950"/>
            <a:ext cx="86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r-HR"/>
          </a:p>
        </p:txBody>
      </p:sp>
      <p:sp>
        <p:nvSpPr>
          <p:cNvPr id="17463" name="Line 55">
            <a:extLst>
              <a:ext uri="{FF2B5EF4-FFF2-40B4-BE49-F238E27FC236}">
                <a16:creationId xmlns:a16="http://schemas.microsoft.com/office/drawing/2014/main" id="{D9AED0B8-209D-42B7-8C4F-422199AEE97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071813" y="4724400"/>
            <a:ext cx="86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r-HR"/>
          </a:p>
        </p:txBody>
      </p:sp>
      <p:sp>
        <p:nvSpPr>
          <p:cNvPr id="17464" name="Line 56">
            <a:extLst>
              <a:ext uri="{FF2B5EF4-FFF2-40B4-BE49-F238E27FC236}">
                <a16:creationId xmlns:a16="http://schemas.microsoft.com/office/drawing/2014/main" id="{8B085551-45B3-4A48-ACC1-A3FA0744EDF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000376" y="5445125"/>
            <a:ext cx="3587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r-HR"/>
          </a:p>
        </p:txBody>
      </p:sp>
      <p:sp>
        <p:nvSpPr>
          <p:cNvPr id="17465" name="Line 57">
            <a:extLst>
              <a:ext uri="{FF2B5EF4-FFF2-40B4-BE49-F238E27FC236}">
                <a16:creationId xmlns:a16="http://schemas.microsoft.com/office/drawing/2014/main" id="{8EB5CABD-5FE3-4F0B-8D77-11E798B0F24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816725" y="549275"/>
            <a:ext cx="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r-HR"/>
          </a:p>
        </p:txBody>
      </p:sp>
      <p:sp>
        <p:nvSpPr>
          <p:cNvPr id="17466" name="Line 58">
            <a:extLst>
              <a:ext uri="{FF2B5EF4-FFF2-40B4-BE49-F238E27FC236}">
                <a16:creationId xmlns:a16="http://schemas.microsoft.com/office/drawing/2014/main" id="{B551E575-AC00-440D-8728-6EBF82BF3CBE}"/>
              </a:ext>
            </a:extLst>
          </p:cNvPr>
          <p:cNvSpPr>
            <a:spLocks noChangeShapeType="1"/>
          </p:cNvSpPr>
          <p:nvPr/>
        </p:nvSpPr>
        <p:spPr bwMode="auto">
          <a:xfrm>
            <a:off x="6816725" y="1341438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r-HR"/>
          </a:p>
        </p:txBody>
      </p:sp>
      <p:sp>
        <p:nvSpPr>
          <p:cNvPr id="17467" name="Line 59">
            <a:extLst>
              <a:ext uri="{FF2B5EF4-FFF2-40B4-BE49-F238E27FC236}">
                <a16:creationId xmlns:a16="http://schemas.microsoft.com/office/drawing/2014/main" id="{B1D6DCB0-EAC3-4FA2-90DC-D4F2FF359550}"/>
              </a:ext>
            </a:extLst>
          </p:cNvPr>
          <p:cNvSpPr>
            <a:spLocks noChangeShapeType="1"/>
          </p:cNvSpPr>
          <p:nvPr/>
        </p:nvSpPr>
        <p:spPr bwMode="auto">
          <a:xfrm>
            <a:off x="6816726" y="549275"/>
            <a:ext cx="18002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r-HR"/>
          </a:p>
        </p:txBody>
      </p:sp>
      <p:sp>
        <p:nvSpPr>
          <p:cNvPr id="17468" name="Line 60">
            <a:extLst>
              <a:ext uri="{FF2B5EF4-FFF2-40B4-BE49-F238E27FC236}">
                <a16:creationId xmlns:a16="http://schemas.microsoft.com/office/drawing/2014/main" id="{FFD41D0D-62F0-4D80-A903-0B0D6D543A30}"/>
              </a:ext>
            </a:extLst>
          </p:cNvPr>
          <p:cNvSpPr>
            <a:spLocks noChangeShapeType="1"/>
          </p:cNvSpPr>
          <p:nvPr/>
        </p:nvSpPr>
        <p:spPr bwMode="auto">
          <a:xfrm>
            <a:off x="7464426" y="1052513"/>
            <a:ext cx="9366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r-HR"/>
          </a:p>
        </p:txBody>
      </p:sp>
      <p:sp>
        <p:nvSpPr>
          <p:cNvPr id="17469" name="Line 61">
            <a:extLst>
              <a:ext uri="{FF2B5EF4-FFF2-40B4-BE49-F238E27FC236}">
                <a16:creationId xmlns:a16="http://schemas.microsoft.com/office/drawing/2014/main" id="{026BE541-72C1-42BB-AFFD-EEFA9829A221}"/>
              </a:ext>
            </a:extLst>
          </p:cNvPr>
          <p:cNvSpPr>
            <a:spLocks noChangeShapeType="1"/>
          </p:cNvSpPr>
          <p:nvPr/>
        </p:nvSpPr>
        <p:spPr bwMode="auto">
          <a:xfrm>
            <a:off x="6816726" y="1773238"/>
            <a:ext cx="10080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r-HR"/>
          </a:p>
        </p:txBody>
      </p:sp>
      <p:sp>
        <p:nvSpPr>
          <p:cNvPr id="17470" name="Line 62">
            <a:extLst>
              <a:ext uri="{FF2B5EF4-FFF2-40B4-BE49-F238E27FC236}">
                <a16:creationId xmlns:a16="http://schemas.microsoft.com/office/drawing/2014/main" id="{56101A95-3562-49CB-8355-74F8EA0F691C}"/>
              </a:ext>
            </a:extLst>
          </p:cNvPr>
          <p:cNvSpPr>
            <a:spLocks noChangeShapeType="1"/>
          </p:cNvSpPr>
          <p:nvPr/>
        </p:nvSpPr>
        <p:spPr bwMode="auto">
          <a:xfrm>
            <a:off x="6743700" y="3357563"/>
            <a:ext cx="0" cy="792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r-HR"/>
          </a:p>
        </p:txBody>
      </p:sp>
      <p:sp>
        <p:nvSpPr>
          <p:cNvPr id="17471" name="Line 63">
            <a:extLst>
              <a:ext uri="{FF2B5EF4-FFF2-40B4-BE49-F238E27FC236}">
                <a16:creationId xmlns:a16="http://schemas.microsoft.com/office/drawing/2014/main" id="{BE87EE39-89AC-479F-9B8B-78CF2E13AB12}"/>
              </a:ext>
            </a:extLst>
          </p:cNvPr>
          <p:cNvSpPr>
            <a:spLocks noChangeShapeType="1"/>
          </p:cNvSpPr>
          <p:nvPr/>
        </p:nvSpPr>
        <p:spPr bwMode="auto">
          <a:xfrm>
            <a:off x="7464426" y="3068638"/>
            <a:ext cx="144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r-HR"/>
          </a:p>
        </p:txBody>
      </p:sp>
      <p:sp>
        <p:nvSpPr>
          <p:cNvPr id="17472" name="Line 64">
            <a:extLst>
              <a:ext uri="{FF2B5EF4-FFF2-40B4-BE49-F238E27FC236}">
                <a16:creationId xmlns:a16="http://schemas.microsoft.com/office/drawing/2014/main" id="{1734E09C-C988-4720-92E4-BB38411434D1}"/>
              </a:ext>
            </a:extLst>
          </p:cNvPr>
          <p:cNvSpPr>
            <a:spLocks noChangeShapeType="1"/>
          </p:cNvSpPr>
          <p:nvPr/>
        </p:nvSpPr>
        <p:spPr bwMode="auto">
          <a:xfrm>
            <a:off x="6743700" y="4076700"/>
            <a:ext cx="0" cy="20891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r-HR"/>
          </a:p>
        </p:txBody>
      </p:sp>
      <p:sp>
        <p:nvSpPr>
          <p:cNvPr id="17473" name="Line 65">
            <a:extLst>
              <a:ext uri="{FF2B5EF4-FFF2-40B4-BE49-F238E27FC236}">
                <a16:creationId xmlns:a16="http://schemas.microsoft.com/office/drawing/2014/main" id="{6D2BDFF7-01D0-453C-ADBC-E3BB588C55D3}"/>
              </a:ext>
            </a:extLst>
          </p:cNvPr>
          <p:cNvSpPr>
            <a:spLocks noChangeShapeType="1"/>
          </p:cNvSpPr>
          <p:nvPr/>
        </p:nvSpPr>
        <p:spPr bwMode="auto">
          <a:xfrm>
            <a:off x="6743701" y="6165850"/>
            <a:ext cx="504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r-HR"/>
          </a:p>
        </p:txBody>
      </p:sp>
      <p:sp>
        <p:nvSpPr>
          <p:cNvPr id="17474" name="Line 66">
            <a:extLst>
              <a:ext uri="{FF2B5EF4-FFF2-40B4-BE49-F238E27FC236}">
                <a16:creationId xmlns:a16="http://schemas.microsoft.com/office/drawing/2014/main" id="{80A59649-39FB-429F-9AF2-CCF7452F9283}"/>
              </a:ext>
            </a:extLst>
          </p:cNvPr>
          <p:cNvSpPr>
            <a:spLocks noChangeShapeType="1"/>
          </p:cNvSpPr>
          <p:nvPr/>
        </p:nvSpPr>
        <p:spPr bwMode="auto">
          <a:xfrm>
            <a:off x="6743700" y="5373688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r-HR"/>
          </a:p>
        </p:txBody>
      </p:sp>
      <p:sp>
        <p:nvSpPr>
          <p:cNvPr id="17475" name="Line 67">
            <a:extLst>
              <a:ext uri="{FF2B5EF4-FFF2-40B4-BE49-F238E27FC236}">
                <a16:creationId xmlns:a16="http://schemas.microsoft.com/office/drawing/2014/main" id="{AF8B50C0-0319-4ECA-AA51-689B1DF5D241}"/>
              </a:ext>
            </a:extLst>
          </p:cNvPr>
          <p:cNvSpPr>
            <a:spLocks noChangeShapeType="1"/>
          </p:cNvSpPr>
          <p:nvPr/>
        </p:nvSpPr>
        <p:spPr bwMode="auto">
          <a:xfrm>
            <a:off x="6743701" y="4797425"/>
            <a:ext cx="504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r-HR"/>
          </a:p>
        </p:txBody>
      </p:sp>
      <p:sp>
        <p:nvSpPr>
          <p:cNvPr id="17476" name="Line 68">
            <a:extLst>
              <a:ext uri="{FF2B5EF4-FFF2-40B4-BE49-F238E27FC236}">
                <a16:creationId xmlns:a16="http://schemas.microsoft.com/office/drawing/2014/main" id="{F799486E-65F7-427C-9E3E-A4701F6F6EC8}"/>
              </a:ext>
            </a:extLst>
          </p:cNvPr>
          <p:cNvSpPr>
            <a:spLocks noChangeShapeType="1"/>
          </p:cNvSpPr>
          <p:nvPr/>
        </p:nvSpPr>
        <p:spPr bwMode="auto">
          <a:xfrm>
            <a:off x="8832850" y="3068638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r-HR"/>
          </a:p>
        </p:txBody>
      </p:sp>
      <p:sp>
        <p:nvSpPr>
          <p:cNvPr id="17477" name="Line 69">
            <a:extLst>
              <a:ext uri="{FF2B5EF4-FFF2-40B4-BE49-F238E27FC236}">
                <a16:creationId xmlns:a16="http://schemas.microsoft.com/office/drawing/2014/main" id="{1C8E7346-CD4F-4120-9571-76D2DE6CAA33}"/>
              </a:ext>
            </a:extLst>
          </p:cNvPr>
          <p:cNvSpPr>
            <a:spLocks noChangeShapeType="1"/>
          </p:cNvSpPr>
          <p:nvPr/>
        </p:nvSpPr>
        <p:spPr bwMode="auto">
          <a:xfrm>
            <a:off x="8401050" y="4724400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r-HR"/>
          </a:p>
        </p:txBody>
      </p:sp>
      <p:sp>
        <p:nvSpPr>
          <p:cNvPr id="17478" name="Line 70">
            <a:extLst>
              <a:ext uri="{FF2B5EF4-FFF2-40B4-BE49-F238E27FC236}">
                <a16:creationId xmlns:a16="http://schemas.microsoft.com/office/drawing/2014/main" id="{C664FEC6-7281-4ED7-9793-E147F54F2D62}"/>
              </a:ext>
            </a:extLst>
          </p:cNvPr>
          <p:cNvSpPr>
            <a:spLocks noChangeShapeType="1"/>
          </p:cNvSpPr>
          <p:nvPr/>
        </p:nvSpPr>
        <p:spPr bwMode="auto">
          <a:xfrm>
            <a:off x="8688388" y="5300663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r-HR"/>
          </a:p>
        </p:txBody>
      </p:sp>
      <p:sp>
        <p:nvSpPr>
          <p:cNvPr id="17479" name="Line 71">
            <a:extLst>
              <a:ext uri="{FF2B5EF4-FFF2-40B4-BE49-F238E27FC236}">
                <a16:creationId xmlns:a16="http://schemas.microsoft.com/office/drawing/2014/main" id="{0392DE32-388D-465C-9926-6E433FBE882D}"/>
              </a:ext>
            </a:extLst>
          </p:cNvPr>
          <p:cNvSpPr>
            <a:spLocks noChangeShapeType="1"/>
          </p:cNvSpPr>
          <p:nvPr/>
        </p:nvSpPr>
        <p:spPr bwMode="auto">
          <a:xfrm>
            <a:off x="8472489" y="6092825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r-HR"/>
          </a:p>
        </p:txBody>
      </p:sp>
      <p:sp>
        <p:nvSpPr>
          <p:cNvPr id="17480" name="Line 72">
            <a:extLst>
              <a:ext uri="{FF2B5EF4-FFF2-40B4-BE49-F238E27FC236}">
                <a16:creationId xmlns:a16="http://schemas.microsoft.com/office/drawing/2014/main" id="{01ACA207-0CC7-45AC-94FC-2C4BDD52C6F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183563" y="2636839"/>
            <a:ext cx="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r-HR"/>
          </a:p>
        </p:txBody>
      </p:sp>
      <p:sp>
        <p:nvSpPr>
          <p:cNvPr id="17481" name="Line 73">
            <a:extLst>
              <a:ext uri="{FF2B5EF4-FFF2-40B4-BE49-F238E27FC236}">
                <a16:creationId xmlns:a16="http://schemas.microsoft.com/office/drawing/2014/main" id="{EDA9E02A-BE07-4B25-8DA1-8D6148EFD23B}"/>
              </a:ext>
            </a:extLst>
          </p:cNvPr>
          <p:cNvSpPr>
            <a:spLocks noChangeShapeType="1"/>
          </p:cNvSpPr>
          <p:nvPr/>
        </p:nvSpPr>
        <p:spPr bwMode="auto">
          <a:xfrm>
            <a:off x="8183563" y="3213101"/>
            <a:ext cx="0" cy="936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r-HR"/>
          </a:p>
        </p:txBody>
      </p:sp>
      <p:sp>
        <p:nvSpPr>
          <p:cNvPr id="17482" name="Line 74">
            <a:extLst>
              <a:ext uri="{FF2B5EF4-FFF2-40B4-BE49-F238E27FC236}">
                <a16:creationId xmlns:a16="http://schemas.microsoft.com/office/drawing/2014/main" id="{A8006055-7B41-4FAF-839A-110CC79FAAD5}"/>
              </a:ext>
            </a:extLst>
          </p:cNvPr>
          <p:cNvSpPr>
            <a:spLocks noChangeShapeType="1"/>
          </p:cNvSpPr>
          <p:nvPr/>
        </p:nvSpPr>
        <p:spPr bwMode="auto">
          <a:xfrm>
            <a:off x="8183563" y="4149725"/>
            <a:ext cx="7921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r-HR"/>
          </a:p>
        </p:txBody>
      </p:sp>
      <p:sp>
        <p:nvSpPr>
          <p:cNvPr id="17483" name="Line 75">
            <a:extLst>
              <a:ext uri="{FF2B5EF4-FFF2-40B4-BE49-F238E27FC236}">
                <a16:creationId xmlns:a16="http://schemas.microsoft.com/office/drawing/2014/main" id="{179CE8CD-2CC4-4C5D-89BE-8A5F363B80B1}"/>
              </a:ext>
            </a:extLst>
          </p:cNvPr>
          <p:cNvSpPr>
            <a:spLocks noChangeShapeType="1"/>
          </p:cNvSpPr>
          <p:nvPr/>
        </p:nvSpPr>
        <p:spPr bwMode="auto">
          <a:xfrm>
            <a:off x="8183563" y="3644900"/>
            <a:ext cx="7921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r-HR"/>
          </a:p>
        </p:txBody>
      </p:sp>
      <p:sp>
        <p:nvSpPr>
          <p:cNvPr id="17484" name="Line 76">
            <a:extLst>
              <a:ext uri="{FF2B5EF4-FFF2-40B4-BE49-F238E27FC236}">
                <a16:creationId xmlns:a16="http://schemas.microsoft.com/office/drawing/2014/main" id="{1F8C35FD-3CB4-4F8A-BC79-B39E855A323C}"/>
              </a:ext>
            </a:extLst>
          </p:cNvPr>
          <p:cNvSpPr>
            <a:spLocks noChangeShapeType="1"/>
          </p:cNvSpPr>
          <p:nvPr/>
        </p:nvSpPr>
        <p:spPr bwMode="auto">
          <a:xfrm>
            <a:off x="8183563" y="2636838"/>
            <a:ext cx="7921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r-HR"/>
          </a:p>
        </p:txBody>
      </p:sp>
      <p:sp>
        <p:nvSpPr>
          <p:cNvPr id="17485" name="Rectangle 77">
            <a:extLst>
              <a:ext uri="{FF2B5EF4-FFF2-40B4-BE49-F238E27FC236}">
                <a16:creationId xmlns:a16="http://schemas.microsoft.com/office/drawing/2014/main" id="{5F2BCE61-CC68-433F-BB80-03E07B6F98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95775" y="6381750"/>
            <a:ext cx="3240088" cy="4762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2400" b="1"/>
              <a:t>ŠTEDI VODU!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5F08D459-A7BE-450F-AC8E-7835278C7137}"/>
              </a:ext>
            </a:extLst>
          </p:cNvPr>
          <p:cNvSpPr txBox="1"/>
          <p:nvPr/>
        </p:nvSpPr>
        <p:spPr>
          <a:xfrm>
            <a:off x="10631489" y="1488066"/>
            <a:ext cx="1466022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r-HR" dirty="0"/>
              <a:t>Osmislile: Josipa Masnić i Kristina Knežević, </a:t>
            </a:r>
          </a:p>
          <a:p>
            <a:r>
              <a:rPr lang="hr-HR" dirty="0"/>
              <a:t>OŠ Bartula Kašića, Zadar</a:t>
            </a:r>
            <a:endParaRPr lang="hr-HR" sz="1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22" name="Group 2">
            <a:extLst>
              <a:ext uri="{FF2B5EF4-FFF2-40B4-BE49-F238E27FC236}">
                <a16:creationId xmlns:a16="http://schemas.microsoft.com/office/drawing/2014/main" id="{55EF9144-E941-4FD8-B98C-E163A1321020}"/>
              </a:ext>
            </a:extLst>
          </p:cNvPr>
          <p:cNvGraphicFramePr>
            <a:graphicFrameLocks noGrp="1"/>
          </p:cNvGraphicFramePr>
          <p:nvPr>
            <p:ph/>
          </p:nvPr>
        </p:nvGraphicFramePr>
        <p:xfrm>
          <a:off x="1981200" y="533400"/>
          <a:ext cx="9791700" cy="5688014"/>
        </p:xfrm>
        <a:graphic>
          <a:graphicData uri="http://schemas.openxmlformats.org/drawingml/2006/table">
            <a:tbl>
              <a:tblPr/>
              <a:tblGrid>
                <a:gridCol w="2057400">
                  <a:extLst>
                    <a:ext uri="{9D8B030D-6E8A-4147-A177-3AD203B41FA5}">
                      <a16:colId xmlns:a16="http://schemas.microsoft.com/office/drawing/2014/main" val="3950514828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554502395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3653181944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1132717321"/>
                    </a:ext>
                  </a:extLst>
                </a:gridCol>
                <a:gridCol w="1562100">
                  <a:extLst>
                    <a:ext uri="{9D8B030D-6E8A-4147-A177-3AD203B41FA5}">
                      <a16:colId xmlns:a16="http://schemas.microsoft.com/office/drawing/2014/main" val="780224152"/>
                    </a:ext>
                  </a:extLst>
                </a:gridCol>
              </a:tblGrid>
              <a:tr h="8636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altLang="sr-Latn-R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</a:rPr>
                        <a:t>SOK</a:t>
                      </a:r>
                      <a:endParaRPr kumimoji="0" lang="en-US" altLang="sr-Latn-R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66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6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6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6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altLang="sr-Latn-R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</a:rPr>
                        <a:t>… ZVIJEZDA</a:t>
                      </a:r>
                      <a:endParaRPr kumimoji="0" lang="en-US" altLang="sr-Latn-R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66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6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6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6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altLang="sr-Latn-R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</a:rPr>
                        <a:t>MIRNA</a:t>
                      </a:r>
                      <a:endParaRPr kumimoji="0" lang="en-US" altLang="sr-Latn-R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66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6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6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6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altLang="sr-Latn-R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</a:rPr>
                        <a:t>LOKVE</a:t>
                      </a:r>
                      <a:endParaRPr kumimoji="0" lang="en-US" altLang="sr-Latn-R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66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699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66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6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sr-Latn-R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6699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46628950"/>
                  </a:ext>
                </a:extLst>
              </a:tr>
              <a:tr h="8636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altLang="sr-Latn-R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</a:rPr>
                        <a:t>ČAJ</a:t>
                      </a:r>
                      <a:endParaRPr kumimoji="0" lang="en-US" altLang="sr-Latn-R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66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6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6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6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altLang="sr-Latn-R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</a:rPr>
                        <a:t>… RIBA</a:t>
                      </a:r>
                      <a:endParaRPr kumimoji="0" lang="en-US" altLang="sr-Latn-R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66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6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6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6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altLang="sr-Latn-R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</a:rPr>
                        <a:t>DOBRA</a:t>
                      </a:r>
                      <a:endParaRPr kumimoji="0" lang="en-US" altLang="sr-Latn-R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66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6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6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6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altLang="sr-Latn-R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</a:rPr>
                        <a:t>KAPLJICE</a:t>
                      </a:r>
                      <a:endParaRPr kumimoji="0" lang="en-US" altLang="sr-Latn-R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66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699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66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6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sr-Latn-R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6699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23621396"/>
                  </a:ext>
                </a:extLst>
              </a:tr>
              <a:tr h="8651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altLang="sr-Latn-R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</a:rPr>
                        <a:t>MLIJEKO</a:t>
                      </a:r>
                      <a:endParaRPr kumimoji="0" lang="en-US" altLang="sr-Latn-R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66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6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6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6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altLang="sr-Latn-R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</a:rPr>
                        <a:t>… STRUJA</a:t>
                      </a:r>
                      <a:endParaRPr kumimoji="0" lang="en-US" altLang="sr-Latn-R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66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6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6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6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altLang="sr-Latn-R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</a:rPr>
                        <a:t>RAŠA</a:t>
                      </a:r>
                      <a:endParaRPr kumimoji="0" lang="en-US" altLang="sr-Latn-R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66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6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6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6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altLang="sr-Latn-R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</a:rPr>
                        <a:t>KABANICA</a:t>
                      </a:r>
                      <a:endParaRPr kumimoji="0" lang="en-US" altLang="sr-Latn-R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66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699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66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6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sr-Latn-R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6699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41749873"/>
                  </a:ext>
                </a:extLst>
              </a:tr>
              <a:tr h="8763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altLang="sr-Latn-R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</a:rPr>
                        <a:t>KAVA</a:t>
                      </a:r>
                      <a:endParaRPr kumimoji="0" lang="en-US" altLang="sr-Latn-R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66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6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6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6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altLang="sr-Latn-R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</a:rPr>
                        <a:t>… ŠKOLJKA</a:t>
                      </a:r>
                      <a:endParaRPr kumimoji="0" lang="en-US" altLang="sr-Latn-R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66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6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6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6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altLang="sr-Latn-R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</a:rPr>
                        <a:t>DUNAV</a:t>
                      </a:r>
                      <a:endParaRPr kumimoji="0" lang="en-US" altLang="sr-Latn-R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66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6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6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6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altLang="sr-Latn-R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</a:rPr>
                        <a:t>KIŠOBRAN</a:t>
                      </a:r>
                      <a:endParaRPr kumimoji="0" lang="en-US" altLang="sr-Latn-R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66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699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66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6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sr-Latn-R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6699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63442285"/>
                  </a:ext>
                </a:extLst>
              </a:tr>
              <a:tr h="995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altLang="sr-Latn-R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anose="030F0702030302020204" pitchFamily="66" charset="0"/>
                        </a:rPr>
                        <a:t>TEKUĆINA</a:t>
                      </a:r>
                      <a:endParaRPr kumimoji="0" lang="en-US" altLang="sr-Latn-RS" sz="2400" b="1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66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6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6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6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altLang="sr-Latn-R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anose="030F0702030302020204" pitchFamily="66" charset="0"/>
                        </a:rPr>
                        <a:t>MORSKA</a:t>
                      </a:r>
                      <a:endParaRPr kumimoji="0" lang="en-US" altLang="sr-Latn-RS" sz="2400" b="1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66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6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6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6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altLang="sr-Latn-R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anose="030F0702030302020204" pitchFamily="66" charset="0"/>
                        </a:rPr>
                        <a:t>RIJEKA</a:t>
                      </a:r>
                      <a:endParaRPr kumimoji="0" lang="en-US" altLang="sr-Latn-RS" sz="2400" b="1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66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6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6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6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altLang="sr-Latn-R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anose="030F0702030302020204" pitchFamily="66" charset="0"/>
                        </a:rPr>
                        <a:t>KIŠA</a:t>
                      </a:r>
                      <a:endParaRPr kumimoji="0" lang="en-US" altLang="sr-Latn-RS" sz="2400" b="1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66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699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66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6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sr-Latn-R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6699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77490022"/>
                  </a:ext>
                </a:extLst>
              </a:tr>
              <a:tr h="1223963">
                <a:tc grid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altLang="sr-Latn-RS" sz="44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anose="030F0702030302020204" pitchFamily="66" charset="0"/>
                        </a:rPr>
                        <a:t>VODA</a:t>
                      </a:r>
                      <a:endParaRPr kumimoji="0" lang="en-US" altLang="sr-Latn-RS" sz="4400" b="1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66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699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66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6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sr-Latn-RS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6699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6834373"/>
                  </a:ext>
                </a:extLst>
              </a:tr>
            </a:tbl>
          </a:graphicData>
        </a:graphic>
      </p:graphicFrame>
      <p:sp>
        <p:nvSpPr>
          <p:cNvPr id="30770" name="Rectangle 50">
            <a:extLst>
              <a:ext uri="{FF2B5EF4-FFF2-40B4-BE49-F238E27FC236}">
                <a16:creationId xmlns:a16="http://schemas.microsoft.com/office/drawing/2014/main" id="{7C6B6EAE-0EE7-49DA-83EF-2F15158850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1" y="622300"/>
            <a:ext cx="1908175" cy="719138"/>
          </a:xfrm>
          <a:prstGeom prst="rect">
            <a:avLst/>
          </a:prstGeom>
          <a:solidFill>
            <a:schemeClr val="hlink"/>
          </a:solidFill>
          <a:ln w="76200" cap="sq" cmpd="tri">
            <a:solidFill>
              <a:schemeClr val="accent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2600" b="1">
                <a:latin typeface="Comic Sans MS" panose="030F0702030302020204" pitchFamily="66" charset="0"/>
              </a:rPr>
              <a:t>A1</a:t>
            </a:r>
          </a:p>
        </p:txBody>
      </p:sp>
      <p:sp>
        <p:nvSpPr>
          <p:cNvPr id="30771" name="Rectangle 51">
            <a:extLst>
              <a:ext uri="{FF2B5EF4-FFF2-40B4-BE49-F238E27FC236}">
                <a16:creationId xmlns:a16="http://schemas.microsoft.com/office/drawing/2014/main" id="{9BDD3D78-B43F-4338-83A4-6A92378E92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1" y="1484314"/>
            <a:ext cx="1908175" cy="719137"/>
          </a:xfrm>
          <a:prstGeom prst="rect">
            <a:avLst/>
          </a:prstGeom>
          <a:solidFill>
            <a:schemeClr val="hlink"/>
          </a:solidFill>
          <a:ln w="76200" cap="sq" cmpd="tri">
            <a:solidFill>
              <a:schemeClr val="accent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2600" b="1">
                <a:latin typeface="Comic Sans MS" panose="030F0702030302020204" pitchFamily="66" charset="0"/>
              </a:rPr>
              <a:t>A2</a:t>
            </a:r>
          </a:p>
        </p:txBody>
      </p:sp>
      <p:sp>
        <p:nvSpPr>
          <p:cNvPr id="30772" name="Rectangle 52">
            <a:extLst>
              <a:ext uri="{FF2B5EF4-FFF2-40B4-BE49-F238E27FC236}">
                <a16:creationId xmlns:a16="http://schemas.microsoft.com/office/drawing/2014/main" id="{A86E91B7-60F8-4BD3-8C30-7C8B2DDC50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1" y="2349500"/>
            <a:ext cx="1908175" cy="719138"/>
          </a:xfrm>
          <a:prstGeom prst="rect">
            <a:avLst/>
          </a:prstGeom>
          <a:solidFill>
            <a:schemeClr val="hlink"/>
          </a:solidFill>
          <a:ln w="76200" cap="sq" cmpd="tri">
            <a:solidFill>
              <a:schemeClr val="accent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2600" b="1">
                <a:latin typeface="Comic Sans MS" panose="030F0702030302020204" pitchFamily="66" charset="0"/>
              </a:rPr>
              <a:t>A3</a:t>
            </a:r>
          </a:p>
        </p:txBody>
      </p:sp>
      <p:sp>
        <p:nvSpPr>
          <p:cNvPr id="30773" name="Rectangle 53">
            <a:extLst>
              <a:ext uri="{FF2B5EF4-FFF2-40B4-BE49-F238E27FC236}">
                <a16:creationId xmlns:a16="http://schemas.microsoft.com/office/drawing/2014/main" id="{58E2448C-1D54-4EBC-AEB2-D60DA45F0C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1" y="3213100"/>
            <a:ext cx="1908175" cy="719138"/>
          </a:xfrm>
          <a:prstGeom prst="rect">
            <a:avLst/>
          </a:prstGeom>
          <a:solidFill>
            <a:schemeClr val="hlink"/>
          </a:solidFill>
          <a:ln w="76200" cap="sq" cmpd="tri">
            <a:solidFill>
              <a:schemeClr val="accent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2600" b="1">
                <a:latin typeface="Comic Sans MS" panose="030F0702030302020204" pitchFamily="66" charset="0"/>
              </a:rPr>
              <a:t>A4</a:t>
            </a:r>
          </a:p>
        </p:txBody>
      </p:sp>
      <p:sp>
        <p:nvSpPr>
          <p:cNvPr id="30774" name="Rectangle 54">
            <a:extLst>
              <a:ext uri="{FF2B5EF4-FFF2-40B4-BE49-F238E27FC236}">
                <a16:creationId xmlns:a16="http://schemas.microsoft.com/office/drawing/2014/main" id="{1CE84D33-08A7-4F12-A66B-B5FD1A32A5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1" y="4114800"/>
            <a:ext cx="1908175" cy="863600"/>
          </a:xfrm>
          <a:prstGeom prst="rect">
            <a:avLst/>
          </a:prstGeom>
          <a:solidFill>
            <a:schemeClr val="hlink"/>
          </a:solidFill>
          <a:ln w="76200" cap="sq" cmpd="tri">
            <a:solidFill>
              <a:schemeClr val="accent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r>
              <a:rPr lang="hr-HR" altLang="sr-Latn-RS" sz="28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A</a:t>
            </a:r>
          </a:p>
        </p:txBody>
      </p:sp>
      <p:sp>
        <p:nvSpPr>
          <p:cNvPr id="30775" name="Rectangle 55">
            <a:extLst>
              <a:ext uri="{FF2B5EF4-FFF2-40B4-BE49-F238E27FC236}">
                <a16:creationId xmlns:a16="http://schemas.microsoft.com/office/drawing/2014/main" id="{1C2A7A3F-51D7-46DF-9119-9050F6BF8B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6389" y="622300"/>
            <a:ext cx="1908175" cy="719138"/>
          </a:xfrm>
          <a:prstGeom prst="rect">
            <a:avLst/>
          </a:prstGeom>
          <a:solidFill>
            <a:schemeClr val="hlink"/>
          </a:solidFill>
          <a:ln w="76200" cap="sq" cmpd="tri">
            <a:solidFill>
              <a:schemeClr val="accent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2600" b="1">
                <a:latin typeface="Comic Sans MS" panose="030F0702030302020204" pitchFamily="66" charset="0"/>
              </a:rPr>
              <a:t>B1</a:t>
            </a:r>
          </a:p>
        </p:txBody>
      </p:sp>
      <p:sp>
        <p:nvSpPr>
          <p:cNvPr id="30776" name="Rectangle 56">
            <a:extLst>
              <a:ext uri="{FF2B5EF4-FFF2-40B4-BE49-F238E27FC236}">
                <a16:creationId xmlns:a16="http://schemas.microsoft.com/office/drawing/2014/main" id="{DE3AB3E1-932C-4B1C-941A-C2C6BB23D4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6389" y="1485900"/>
            <a:ext cx="1908175" cy="719138"/>
          </a:xfrm>
          <a:prstGeom prst="rect">
            <a:avLst/>
          </a:prstGeom>
          <a:solidFill>
            <a:schemeClr val="hlink"/>
          </a:solidFill>
          <a:ln w="76200" cap="sq" cmpd="tri">
            <a:solidFill>
              <a:schemeClr val="accent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2600" b="1">
                <a:latin typeface="Comic Sans MS" panose="030F0702030302020204" pitchFamily="66" charset="0"/>
              </a:rPr>
              <a:t>B2</a:t>
            </a:r>
          </a:p>
        </p:txBody>
      </p:sp>
      <p:sp>
        <p:nvSpPr>
          <p:cNvPr id="30777" name="Rectangle 57">
            <a:extLst>
              <a:ext uri="{FF2B5EF4-FFF2-40B4-BE49-F238E27FC236}">
                <a16:creationId xmlns:a16="http://schemas.microsoft.com/office/drawing/2014/main" id="{E5365C87-3C05-4417-B221-08E77578F1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6389" y="2349500"/>
            <a:ext cx="1908175" cy="719138"/>
          </a:xfrm>
          <a:prstGeom prst="rect">
            <a:avLst/>
          </a:prstGeom>
          <a:solidFill>
            <a:schemeClr val="hlink"/>
          </a:solidFill>
          <a:ln w="76200" cap="sq" cmpd="tri">
            <a:solidFill>
              <a:schemeClr val="accent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2600" b="1">
                <a:latin typeface="Comic Sans MS" panose="030F0702030302020204" pitchFamily="66" charset="0"/>
              </a:rPr>
              <a:t>B3</a:t>
            </a:r>
          </a:p>
        </p:txBody>
      </p:sp>
      <p:sp>
        <p:nvSpPr>
          <p:cNvPr id="30778" name="Rectangle 58">
            <a:extLst>
              <a:ext uri="{FF2B5EF4-FFF2-40B4-BE49-F238E27FC236}">
                <a16:creationId xmlns:a16="http://schemas.microsoft.com/office/drawing/2014/main" id="{9C1877E5-0A9A-4D32-B136-69358D6CD4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6389" y="3214689"/>
            <a:ext cx="1908175" cy="719137"/>
          </a:xfrm>
          <a:prstGeom prst="rect">
            <a:avLst/>
          </a:prstGeom>
          <a:solidFill>
            <a:schemeClr val="hlink"/>
          </a:solidFill>
          <a:ln w="76200" cap="sq" cmpd="tri">
            <a:solidFill>
              <a:schemeClr val="accent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2600" b="1">
                <a:latin typeface="Comic Sans MS" panose="030F0702030302020204" pitchFamily="66" charset="0"/>
              </a:rPr>
              <a:t>B4</a:t>
            </a:r>
          </a:p>
        </p:txBody>
      </p:sp>
      <p:sp>
        <p:nvSpPr>
          <p:cNvPr id="30779" name="Rectangle 59">
            <a:extLst>
              <a:ext uri="{FF2B5EF4-FFF2-40B4-BE49-F238E27FC236}">
                <a16:creationId xmlns:a16="http://schemas.microsoft.com/office/drawing/2014/main" id="{7060C298-287E-4595-80A0-BC2B4D03AD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6389" y="4090988"/>
            <a:ext cx="1908175" cy="863600"/>
          </a:xfrm>
          <a:prstGeom prst="rect">
            <a:avLst/>
          </a:prstGeom>
          <a:solidFill>
            <a:schemeClr val="hlink"/>
          </a:solidFill>
          <a:ln w="76200" cap="sq" cmpd="tri">
            <a:solidFill>
              <a:schemeClr val="accent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r>
              <a:rPr lang="hr-HR" altLang="sr-Latn-RS" sz="28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B</a:t>
            </a:r>
          </a:p>
        </p:txBody>
      </p:sp>
      <p:sp>
        <p:nvSpPr>
          <p:cNvPr id="30780" name="Rectangle 60">
            <a:extLst>
              <a:ext uri="{FF2B5EF4-FFF2-40B4-BE49-F238E27FC236}">
                <a16:creationId xmlns:a16="http://schemas.microsoft.com/office/drawing/2014/main" id="{78F6018E-3AAE-4D1B-B46F-0154D76763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81726" y="622300"/>
            <a:ext cx="1908175" cy="719138"/>
          </a:xfrm>
          <a:prstGeom prst="rect">
            <a:avLst/>
          </a:prstGeom>
          <a:solidFill>
            <a:schemeClr val="hlink"/>
          </a:solidFill>
          <a:ln w="76200" cap="sq" cmpd="tri">
            <a:solidFill>
              <a:schemeClr val="accent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2600" b="1">
                <a:latin typeface="Comic Sans MS" panose="030F0702030302020204" pitchFamily="66" charset="0"/>
              </a:rPr>
              <a:t>C1</a:t>
            </a:r>
          </a:p>
        </p:txBody>
      </p:sp>
      <p:sp>
        <p:nvSpPr>
          <p:cNvPr id="30781" name="Rectangle 61">
            <a:extLst>
              <a:ext uri="{FF2B5EF4-FFF2-40B4-BE49-F238E27FC236}">
                <a16:creationId xmlns:a16="http://schemas.microsoft.com/office/drawing/2014/main" id="{E31B385D-50EB-4D9A-9102-8B6AD752DC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81726" y="1485900"/>
            <a:ext cx="1908175" cy="719138"/>
          </a:xfrm>
          <a:prstGeom prst="rect">
            <a:avLst/>
          </a:prstGeom>
          <a:solidFill>
            <a:schemeClr val="hlink"/>
          </a:solidFill>
          <a:ln w="76200" cap="sq" cmpd="tri">
            <a:solidFill>
              <a:schemeClr val="accent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2600" b="1">
                <a:latin typeface="Comic Sans MS" panose="030F0702030302020204" pitchFamily="66" charset="0"/>
              </a:rPr>
              <a:t>C2</a:t>
            </a:r>
          </a:p>
        </p:txBody>
      </p:sp>
      <p:sp>
        <p:nvSpPr>
          <p:cNvPr id="30782" name="Rectangle 62">
            <a:extLst>
              <a:ext uri="{FF2B5EF4-FFF2-40B4-BE49-F238E27FC236}">
                <a16:creationId xmlns:a16="http://schemas.microsoft.com/office/drawing/2014/main" id="{D250EC5E-DB77-43C9-8330-3973C5FB6D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81726" y="2349500"/>
            <a:ext cx="1908175" cy="719138"/>
          </a:xfrm>
          <a:prstGeom prst="rect">
            <a:avLst/>
          </a:prstGeom>
          <a:solidFill>
            <a:schemeClr val="hlink"/>
          </a:solidFill>
          <a:ln w="76200" cap="sq" cmpd="tri">
            <a:solidFill>
              <a:schemeClr val="accent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2600" b="1">
                <a:latin typeface="Comic Sans MS" panose="030F0702030302020204" pitchFamily="66" charset="0"/>
              </a:rPr>
              <a:t>C3</a:t>
            </a:r>
          </a:p>
        </p:txBody>
      </p:sp>
      <p:sp>
        <p:nvSpPr>
          <p:cNvPr id="30783" name="Rectangle 63">
            <a:extLst>
              <a:ext uri="{FF2B5EF4-FFF2-40B4-BE49-F238E27FC236}">
                <a16:creationId xmlns:a16="http://schemas.microsoft.com/office/drawing/2014/main" id="{9F500FEC-2F26-4501-851E-2080CD1590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81726" y="3214689"/>
            <a:ext cx="1908175" cy="719137"/>
          </a:xfrm>
          <a:prstGeom prst="rect">
            <a:avLst/>
          </a:prstGeom>
          <a:solidFill>
            <a:schemeClr val="hlink"/>
          </a:solidFill>
          <a:ln w="76200" cap="sq" cmpd="tri">
            <a:solidFill>
              <a:schemeClr val="accent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2600" b="1">
                <a:latin typeface="Comic Sans MS" panose="030F0702030302020204" pitchFamily="66" charset="0"/>
              </a:rPr>
              <a:t>C4</a:t>
            </a:r>
          </a:p>
        </p:txBody>
      </p:sp>
      <p:sp>
        <p:nvSpPr>
          <p:cNvPr id="30784" name="Rectangle 64">
            <a:extLst>
              <a:ext uri="{FF2B5EF4-FFF2-40B4-BE49-F238E27FC236}">
                <a16:creationId xmlns:a16="http://schemas.microsoft.com/office/drawing/2014/main" id="{CC227209-564C-406F-ACC8-645640478F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81726" y="4092575"/>
            <a:ext cx="1908175" cy="863600"/>
          </a:xfrm>
          <a:prstGeom prst="rect">
            <a:avLst/>
          </a:prstGeom>
          <a:solidFill>
            <a:schemeClr val="hlink"/>
          </a:solidFill>
          <a:ln w="76200" cap="sq" cmpd="tri">
            <a:solidFill>
              <a:schemeClr val="accent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r>
              <a:rPr lang="hr-HR" altLang="sr-Latn-RS" sz="28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C</a:t>
            </a:r>
          </a:p>
        </p:txBody>
      </p:sp>
      <p:sp>
        <p:nvSpPr>
          <p:cNvPr id="30785" name="Rectangle 65">
            <a:extLst>
              <a:ext uri="{FF2B5EF4-FFF2-40B4-BE49-F238E27FC236}">
                <a16:creationId xmlns:a16="http://schemas.microsoft.com/office/drawing/2014/main" id="{D905F1F8-53D3-4501-90CE-86008197B2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20076" y="622300"/>
            <a:ext cx="1908175" cy="719138"/>
          </a:xfrm>
          <a:prstGeom prst="rect">
            <a:avLst/>
          </a:prstGeom>
          <a:solidFill>
            <a:schemeClr val="hlink"/>
          </a:solidFill>
          <a:ln w="76200" cap="sq" cmpd="tri">
            <a:solidFill>
              <a:schemeClr val="accent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2600" b="1">
                <a:latin typeface="Comic Sans MS" panose="030F0702030302020204" pitchFamily="66" charset="0"/>
              </a:rPr>
              <a:t>D1</a:t>
            </a:r>
          </a:p>
        </p:txBody>
      </p:sp>
      <p:sp>
        <p:nvSpPr>
          <p:cNvPr id="30786" name="Rectangle 66">
            <a:extLst>
              <a:ext uri="{FF2B5EF4-FFF2-40B4-BE49-F238E27FC236}">
                <a16:creationId xmlns:a16="http://schemas.microsoft.com/office/drawing/2014/main" id="{10893A69-10A1-4908-BE4E-D8544A805A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20076" y="1485900"/>
            <a:ext cx="1908175" cy="719138"/>
          </a:xfrm>
          <a:prstGeom prst="rect">
            <a:avLst/>
          </a:prstGeom>
          <a:solidFill>
            <a:schemeClr val="hlink"/>
          </a:solidFill>
          <a:ln w="76200" cap="sq" cmpd="tri">
            <a:solidFill>
              <a:schemeClr val="accent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2600" b="1">
                <a:latin typeface="Comic Sans MS" panose="030F0702030302020204" pitchFamily="66" charset="0"/>
              </a:rPr>
              <a:t>D2</a:t>
            </a:r>
          </a:p>
        </p:txBody>
      </p:sp>
      <p:sp>
        <p:nvSpPr>
          <p:cNvPr id="30787" name="Rectangle 67">
            <a:extLst>
              <a:ext uri="{FF2B5EF4-FFF2-40B4-BE49-F238E27FC236}">
                <a16:creationId xmlns:a16="http://schemas.microsoft.com/office/drawing/2014/main" id="{6196AEBE-A833-4A25-A5BE-43039C010E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20076" y="2349500"/>
            <a:ext cx="1908175" cy="719138"/>
          </a:xfrm>
          <a:prstGeom prst="rect">
            <a:avLst/>
          </a:prstGeom>
          <a:solidFill>
            <a:schemeClr val="hlink"/>
          </a:solidFill>
          <a:ln w="76200" cap="sq" cmpd="tri">
            <a:solidFill>
              <a:schemeClr val="accent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2600" b="1">
                <a:latin typeface="Comic Sans MS" panose="030F0702030302020204" pitchFamily="66" charset="0"/>
              </a:rPr>
              <a:t>D3</a:t>
            </a:r>
          </a:p>
        </p:txBody>
      </p:sp>
      <p:sp>
        <p:nvSpPr>
          <p:cNvPr id="30788" name="Rectangle 68">
            <a:extLst>
              <a:ext uri="{FF2B5EF4-FFF2-40B4-BE49-F238E27FC236}">
                <a16:creationId xmlns:a16="http://schemas.microsoft.com/office/drawing/2014/main" id="{9197C67D-00A2-4BDE-9B07-C4B39E4079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20076" y="3213100"/>
            <a:ext cx="1908175" cy="719138"/>
          </a:xfrm>
          <a:prstGeom prst="rect">
            <a:avLst/>
          </a:prstGeom>
          <a:solidFill>
            <a:schemeClr val="hlink"/>
          </a:solidFill>
          <a:ln w="76200" cap="sq" cmpd="tri">
            <a:solidFill>
              <a:schemeClr val="accent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2600" b="1">
                <a:latin typeface="Comic Sans MS" panose="030F0702030302020204" pitchFamily="66" charset="0"/>
              </a:rPr>
              <a:t>D4</a:t>
            </a:r>
          </a:p>
        </p:txBody>
      </p:sp>
      <p:sp>
        <p:nvSpPr>
          <p:cNvPr id="30789" name="Rectangle 69">
            <a:extLst>
              <a:ext uri="{FF2B5EF4-FFF2-40B4-BE49-F238E27FC236}">
                <a16:creationId xmlns:a16="http://schemas.microsoft.com/office/drawing/2014/main" id="{E3FD207E-68C9-40B4-9228-B861C76B42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20076" y="4092575"/>
            <a:ext cx="1908175" cy="863600"/>
          </a:xfrm>
          <a:prstGeom prst="rect">
            <a:avLst/>
          </a:prstGeom>
          <a:solidFill>
            <a:schemeClr val="hlink"/>
          </a:solidFill>
          <a:ln w="76200" cap="sq" cmpd="tri">
            <a:solidFill>
              <a:schemeClr val="accent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r>
              <a:rPr lang="hr-HR" altLang="sr-Latn-RS" sz="28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</a:p>
        </p:txBody>
      </p:sp>
      <p:sp>
        <p:nvSpPr>
          <p:cNvPr id="30790" name="Rectangle 70" descr="Rešetka">
            <a:extLst>
              <a:ext uri="{FF2B5EF4-FFF2-40B4-BE49-F238E27FC236}">
                <a16:creationId xmlns:a16="http://schemas.microsoft.com/office/drawing/2014/main" id="{7408F39B-6958-439A-BF0B-3A457932DE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92314" y="5086350"/>
            <a:ext cx="8207375" cy="1079500"/>
          </a:xfrm>
          <a:prstGeom prst="rect">
            <a:avLst/>
          </a:prstGeom>
          <a:pattFill prst="trellis">
            <a:fgClr>
              <a:schemeClr val="hlink"/>
            </a:fgClr>
            <a:bgClr>
              <a:schemeClr val="bg1"/>
            </a:bgClr>
          </a:pattFill>
          <a:ln w="76200" cap="sq" cmpd="tri">
            <a:solidFill>
              <a:schemeClr val="accent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r>
              <a:rPr lang="hr-HR" altLang="sr-Latn-RS" sz="28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KONAČNO RJEŠENJE</a:t>
            </a:r>
            <a:endParaRPr lang="en-US" altLang="sr-Latn-RS" sz="2800" b="1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7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307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7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07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2" dur="500"/>
                                        <p:tgtEl>
                                          <p:spTgt spid="307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7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07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8" dur="500"/>
                                        <p:tgtEl>
                                          <p:spTgt spid="307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7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07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4" dur="500"/>
                                        <p:tgtEl>
                                          <p:spTgt spid="307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7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07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 nodeType="clickPar">
                      <p:stCondLst>
                        <p:cond delay="0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0" dur="500"/>
                                        <p:tgtEl>
                                          <p:spTgt spid="307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7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07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 nodeType="clickPar">
                      <p:stCondLst>
                        <p:cond delay="0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6" dur="500"/>
                                        <p:tgtEl>
                                          <p:spTgt spid="307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75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07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 nodeType="clickPar">
                      <p:stCondLst>
                        <p:cond delay="0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2" dur="500"/>
                                        <p:tgtEl>
                                          <p:spTgt spid="307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76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07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 nodeType="clickPar">
                      <p:stCondLst>
                        <p:cond delay="0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8" dur="500"/>
                                        <p:tgtEl>
                                          <p:spTgt spid="307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77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07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 nodeType="clickPar">
                      <p:stCondLst>
                        <p:cond delay="0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4" dur="500"/>
                                        <p:tgtEl>
                                          <p:spTgt spid="307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78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07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 nodeType="clickPar">
                      <p:stCondLst>
                        <p:cond delay="0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0" dur="500"/>
                                        <p:tgtEl>
                                          <p:spTgt spid="307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79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07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 nodeType="clickPar">
                      <p:stCondLst>
                        <p:cond delay="0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6" dur="500"/>
                                        <p:tgtEl>
                                          <p:spTgt spid="307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80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307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 nodeType="clickPar">
                      <p:stCondLst>
                        <p:cond delay="0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2" dur="500"/>
                                        <p:tgtEl>
                                          <p:spTgt spid="307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81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07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 nodeType="clickPar">
                      <p:stCondLst>
                        <p:cond delay="0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8" dur="500"/>
                                        <p:tgtEl>
                                          <p:spTgt spid="307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82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307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 nodeType="clickPar">
                      <p:stCondLst>
                        <p:cond delay="0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84" dur="500"/>
                                        <p:tgtEl>
                                          <p:spTgt spid="307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83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307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 nodeType="clickPar">
                      <p:stCondLst>
                        <p:cond delay="0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90" dur="500"/>
                                        <p:tgtEl>
                                          <p:spTgt spid="307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84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307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 nodeType="clickPar">
                      <p:stCondLst>
                        <p:cond delay="0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96" dur="500"/>
                                        <p:tgtEl>
                                          <p:spTgt spid="307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85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307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 nodeType="clickPar">
                      <p:stCondLst>
                        <p:cond delay="0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02" dur="500"/>
                                        <p:tgtEl>
                                          <p:spTgt spid="307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86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307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 nodeType="clickPar">
                      <p:stCondLst>
                        <p:cond delay="0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08" dur="500"/>
                                        <p:tgtEl>
                                          <p:spTgt spid="307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87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307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 nodeType="clickPar">
                      <p:stCondLst>
                        <p:cond delay="0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14" dur="500"/>
                                        <p:tgtEl>
                                          <p:spTgt spid="307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88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307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 nodeType="clickPar">
                      <p:stCondLst>
                        <p:cond delay="0"/>
                      </p:stCondLst>
                      <p:childTnLst>
                        <p:par>
                          <p:cTn id="1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9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20" dur="500"/>
                                        <p:tgtEl>
                                          <p:spTgt spid="307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89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307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 nodeType="clickPar">
                      <p:stCondLst>
                        <p:cond delay="0"/>
                      </p:stCondLst>
                      <p:childTnLst>
                        <p:par>
                          <p:cTn id="1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26" dur="500"/>
                                        <p:tgtEl>
                                          <p:spTgt spid="307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90"/>
                  </p:tgtEl>
                </p:cond>
              </p:nextCondLst>
            </p:seq>
          </p:childTnLst>
        </p:cTn>
      </p:par>
    </p:tnLst>
    <p:bldLst>
      <p:bldP spid="30770" grpId="0" animBg="1"/>
      <p:bldP spid="30771" grpId="0" animBg="1"/>
      <p:bldP spid="30772" grpId="0" animBg="1"/>
      <p:bldP spid="30773" grpId="0" animBg="1"/>
      <p:bldP spid="30774" grpId="0" animBg="1"/>
      <p:bldP spid="30775" grpId="0" animBg="1"/>
      <p:bldP spid="30776" grpId="0" animBg="1"/>
      <p:bldP spid="30777" grpId="0" animBg="1"/>
      <p:bldP spid="30778" grpId="0" animBg="1"/>
      <p:bldP spid="30779" grpId="0" animBg="1"/>
      <p:bldP spid="30780" grpId="0" animBg="1"/>
      <p:bldP spid="30781" grpId="0" animBg="1"/>
      <p:bldP spid="30782" grpId="0" animBg="1"/>
      <p:bldP spid="30783" grpId="0" animBg="1"/>
      <p:bldP spid="30784" grpId="0" animBg="1"/>
      <p:bldP spid="30785" grpId="0" animBg="1"/>
      <p:bldP spid="30786" grpId="0" animBg="1"/>
      <p:bldP spid="30787" grpId="0" animBg="1"/>
      <p:bldP spid="30788" grpId="0" animBg="1"/>
      <p:bldP spid="30789" grpId="0" animBg="1"/>
      <p:bldP spid="3079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Naslov 2">
            <a:extLst>
              <a:ext uri="{FF2B5EF4-FFF2-40B4-BE49-F238E27FC236}">
                <a16:creationId xmlns:a16="http://schemas.microsoft.com/office/drawing/2014/main" id="{093BCC4E-2F91-4D4E-8565-C046B674D08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hr-HR" altLang="sr-Latn-RS"/>
              <a:t>VODA U ŽIVOTU LJUDI</a:t>
            </a:r>
          </a:p>
        </p:txBody>
      </p:sp>
      <p:sp>
        <p:nvSpPr>
          <p:cNvPr id="5123" name="Podnaslov 3">
            <a:extLst>
              <a:ext uri="{FF2B5EF4-FFF2-40B4-BE49-F238E27FC236}">
                <a16:creationId xmlns:a16="http://schemas.microsoft.com/office/drawing/2014/main" id="{C8D0B378-ABBC-4C35-AECE-D5F64151FB5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sr-Latn-RS" altLang="sr-Latn-R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5">
            <a:extLst>
              <a:ext uri="{FF2B5EF4-FFF2-40B4-BE49-F238E27FC236}">
                <a16:creationId xmlns:a16="http://schemas.microsoft.com/office/drawing/2014/main" id="{1B5E8639-594A-41EF-A409-829E08D390E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hr-HR" altLang="sr-Latn-RS" dirty="0"/>
              <a:t>Što znači izreka</a:t>
            </a:r>
            <a:r>
              <a:rPr lang="hr-HR" altLang="sr-Latn-RS" b="1" i="1" dirty="0"/>
              <a:t>Voda život znači?</a:t>
            </a:r>
          </a:p>
          <a:p>
            <a:pPr eaLnBrk="1" hangingPunct="1"/>
            <a:endParaRPr lang="hr-HR" altLang="sr-Latn-RS" dirty="0"/>
          </a:p>
          <a:p>
            <a:pPr eaLnBrk="1" hangingPunct="1"/>
            <a:r>
              <a:rPr lang="hr-HR" altLang="sr-Latn-RS" dirty="0"/>
              <a:t>Znaš li odakle dolazi voda iz slavine?</a:t>
            </a:r>
          </a:p>
          <a:p>
            <a:pPr eaLnBrk="1" hangingPunct="1"/>
            <a:endParaRPr lang="hr-HR" altLang="sr-Latn-RS" dirty="0"/>
          </a:p>
          <a:p>
            <a:pPr eaLnBrk="1" hangingPunct="1"/>
            <a:r>
              <a:rPr lang="hr-HR" altLang="sr-Latn-RS" dirty="0"/>
              <a:t>Za što sve tvoji ukućani upotrebljavaju vodu?</a:t>
            </a:r>
          </a:p>
          <a:p>
            <a:pPr eaLnBrk="1" hangingPunct="1"/>
            <a:endParaRPr lang="hr-HR" altLang="sr-Latn-RS" dirty="0"/>
          </a:p>
          <a:p>
            <a:pPr eaLnBrk="1" hangingPunct="1"/>
            <a:r>
              <a:rPr lang="hr-HR" altLang="sr-Latn-RS" dirty="0"/>
              <a:t>Kako se u tvom kućanstvu raspolaže vodom?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Naslov 3">
            <a:extLst>
              <a:ext uri="{FF2B5EF4-FFF2-40B4-BE49-F238E27FC236}">
                <a16:creationId xmlns:a16="http://schemas.microsoft.com/office/drawing/2014/main" id="{6AF26D40-F0C0-43D2-943E-842623589A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274639"/>
            <a:ext cx="8229600" cy="993775"/>
          </a:xfrm>
        </p:spPr>
        <p:txBody>
          <a:bodyPr/>
          <a:lstStyle/>
          <a:p>
            <a:pPr eaLnBrk="1" hangingPunct="1"/>
            <a:r>
              <a:rPr lang="hr-HR" altLang="sr-Latn-RS"/>
              <a:t>1. Raspoloživa voda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240464FA-7A4A-4598-A880-D2D411DAD3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  <a:defRPr/>
            </a:pPr>
            <a:r>
              <a:rPr lang="hr-HR" dirty="0"/>
              <a:t>Voda je najrasprostranjenija tvar na Zemlji.</a:t>
            </a:r>
          </a:p>
          <a:p>
            <a:pPr marL="0" indent="0">
              <a:buNone/>
              <a:defRPr/>
            </a:pPr>
            <a:r>
              <a:rPr lang="hr-HR" dirty="0">
                <a:solidFill>
                  <a:srgbClr val="FF0000"/>
                </a:solidFill>
              </a:rPr>
              <a:t>Nalazi se u:</a:t>
            </a:r>
          </a:p>
          <a:p>
            <a:pPr eaLnBrk="1" hangingPunct="1">
              <a:buFontTx/>
              <a:buChar char="-"/>
              <a:defRPr/>
            </a:pPr>
            <a:r>
              <a:rPr lang="hr-HR" dirty="0"/>
              <a:t>vodenim površinama</a:t>
            </a:r>
          </a:p>
          <a:p>
            <a:pPr eaLnBrk="1" hangingPunct="1">
              <a:buFontTx/>
              <a:buChar char="-"/>
              <a:defRPr/>
            </a:pPr>
            <a:r>
              <a:rPr lang="hr-HR" dirty="0"/>
              <a:t>tlu</a:t>
            </a:r>
          </a:p>
          <a:p>
            <a:pPr eaLnBrk="1" hangingPunct="1">
              <a:buFontTx/>
              <a:buChar char="-"/>
              <a:defRPr/>
            </a:pPr>
            <a:r>
              <a:rPr lang="hr-HR" dirty="0"/>
              <a:t>zraku</a:t>
            </a:r>
          </a:p>
          <a:p>
            <a:pPr eaLnBrk="1" hangingPunct="1">
              <a:buFontTx/>
              <a:buChar char="-"/>
              <a:defRPr/>
            </a:pPr>
            <a:r>
              <a:rPr lang="hr-HR" dirty="0"/>
              <a:t>živim bićima.</a:t>
            </a:r>
          </a:p>
          <a:p>
            <a:pPr marL="0" indent="0">
              <a:buNone/>
              <a:defRPr/>
            </a:pPr>
            <a:endParaRPr lang="hr-HR" dirty="0"/>
          </a:p>
          <a:p>
            <a:pPr marL="0" indent="0">
              <a:buNone/>
              <a:defRPr/>
            </a:pPr>
            <a:endParaRPr lang="hr-HR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zervirano mjesto teksta 7">
            <a:extLst>
              <a:ext uri="{FF2B5EF4-FFF2-40B4-BE49-F238E27FC236}">
                <a16:creationId xmlns:a16="http://schemas.microsoft.com/office/drawing/2014/main" id="{150A5278-4688-459B-8A28-BA7637E1F3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285712" y="314384"/>
            <a:ext cx="5865636" cy="1131888"/>
          </a:xfrm>
        </p:spPr>
        <p:txBody>
          <a:bodyPr/>
          <a:lstStyle/>
          <a:p>
            <a:pPr eaLnBrk="1" hangingPunct="1"/>
            <a:r>
              <a:rPr lang="hr-HR" altLang="sr-Latn-RS" dirty="0"/>
              <a:t>NAJVEĆI DIO ZEMLJINE POVRŠINE JE VODA.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13D907B-6442-44D7-8514-05FD59C301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8328" y="1992089"/>
            <a:ext cx="4400404" cy="448612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Naslov 1">
            <a:extLst>
              <a:ext uri="{FF2B5EF4-FFF2-40B4-BE49-F238E27FC236}">
                <a16:creationId xmlns:a16="http://schemas.microsoft.com/office/drawing/2014/main" id="{96A6909C-BFDC-44A6-B296-A30A6949FD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hr-HR" altLang="sr-Latn-RS" sz="2800" b="1" dirty="0">
                <a:solidFill>
                  <a:srgbClr val="FF0000"/>
                </a:solidFill>
              </a:rPr>
              <a:t>Čiste i pitke vode na Zemlji je sve manje zato je moramo štedjeti</a:t>
            </a:r>
            <a:r>
              <a:rPr lang="hr-HR" altLang="sr-Latn-RS" dirty="0">
                <a:solidFill>
                  <a:srgbClr val="FF0000"/>
                </a:solidFill>
              </a:rPr>
              <a:t>.</a:t>
            </a:r>
          </a:p>
        </p:txBody>
      </p:sp>
      <p:pic>
        <p:nvPicPr>
          <p:cNvPr id="9219" name="Rezervirano mjesto sadržaja 5">
            <a:extLst>
              <a:ext uri="{FF2B5EF4-FFF2-40B4-BE49-F238E27FC236}">
                <a16:creationId xmlns:a16="http://schemas.microsoft.com/office/drawing/2014/main" id="{248FF7D3-A104-4A3D-B005-9376CEDEEBB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81339" y="1600201"/>
            <a:ext cx="6029325" cy="4525963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843EC907-8AD7-4D84-907D-6543ECE55C5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altLang="sr-Latn-RS" sz="4000" dirty="0"/>
              <a:t>2. OPSKRBA VODOM</a:t>
            </a:r>
            <a:br>
              <a:rPr lang="hr-HR" altLang="sr-Latn-RS" sz="4000" dirty="0"/>
            </a:br>
            <a:endParaRPr lang="hr-HR" altLang="sr-Latn-RS" sz="4000" dirty="0"/>
          </a:p>
        </p:txBody>
      </p:sp>
      <p:sp>
        <p:nvSpPr>
          <p:cNvPr id="5124" name="Rectangle 4">
            <a:extLst>
              <a:ext uri="{FF2B5EF4-FFF2-40B4-BE49-F238E27FC236}">
                <a16:creationId xmlns:a16="http://schemas.microsoft.com/office/drawing/2014/main" id="{9E1D89B9-C936-43AA-AB0A-22F6B90728D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417739" y="981076"/>
            <a:ext cx="10184235" cy="5616575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hr-HR" altLang="sr-Latn-RS" dirty="0"/>
              <a:t>Vodom se opskrbljujemo iz:</a:t>
            </a:r>
          </a:p>
          <a:p>
            <a:pPr marL="0" indent="0">
              <a:buNone/>
              <a:defRPr/>
            </a:pPr>
            <a:r>
              <a:rPr lang="hr-HR" altLang="sr-Latn-RS" dirty="0"/>
              <a:t>- izvora</a:t>
            </a:r>
          </a:p>
          <a:p>
            <a:pPr marL="0" indent="0">
              <a:buNone/>
              <a:defRPr/>
            </a:pPr>
            <a:r>
              <a:rPr lang="hr-HR" altLang="sr-Latn-RS" dirty="0"/>
              <a:t>- zdenaca</a:t>
            </a:r>
          </a:p>
          <a:p>
            <a:pPr marL="0" indent="0">
              <a:buNone/>
              <a:defRPr/>
            </a:pPr>
            <a:r>
              <a:rPr lang="hr-HR" altLang="sr-Latn-RS" dirty="0"/>
              <a:t>- spremnika</a:t>
            </a:r>
          </a:p>
          <a:p>
            <a:pPr eaLnBrk="1" hangingPunct="1">
              <a:buFontTx/>
              <a:buChar char="-"/>
              <a:defRPr/>
            </a:pPr>
            <a:r>
              <a:rPr lang="hr-HR" altLang="sr-Latn-RS" dirty="0"/>
              <a:t>vodovoda.</a:t>
            </a:r>
          </a:p>
          <a:p>
            <a:pPr eaLnBrk="1" hangingPunct="1">
              <a:buFontTx/>
              <a:buChar char="-"/>
              <a:defRPr/>
            </a:pPr>
            <a:r>
              <a:rPr lang="hr-HR" altLang="sr-Latn-RS" dirty="0"/>
              <a:t>Voda koju iskoristimo za pranje i čišćenje iz naših domova odlazi kao </a:t>
            </a:r>
            <a:r>
              <a:rPr lang="hr-HR" altLang="sr-Latn-RS" dirty="0">
                <a:solidFill>
                  <a:srgbClr val="FF0000"/>
                </a:solidFill>
              </a:rPr>
              <a:t>otpadna voda.</a:t>
            </a:r>
          </a:p>
          <a:p>
            <a:pPr marL="0" indent="0">
              <a:buNone/>
              <a:defRPr/>
            </a:pPr>
            <a:r>
              <a:rPr lang="hr-HR" altLang="sr-Latn-RS" dirty="0">
                <a:solidFill>
                  <a:srgbClr val="FF0000"/>
                </a:solidFill>
              </a:rPr>
              <a:t>Takvu vodu treba pročistiti prije povratka u prirodne vode.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id="{C94AE940-78A1-4601-86D8-A3D2AFBDE2A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altLang="sr-Latn-RS" dirty="0"/>
              <a:t>3. KORIST</a:t>
            </a: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4B59B2E4-C7C8-4E1B-A602-D3A74D847F43}"/>
              </a:ext>
            </a:extLst>
          </p:cNvPr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524000" y="1600201"/>
            <a:ext cx="882015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hr-HR" altLang="sr-Latn-RS" dirty="0"/>
              <a:t>Ljudi su oduvijek koristili vode i u druge svrhe: </a:t>
            </a:r>
          </a:p>
          <a:p>
            <a:pPr eaLnBrk="1" hangingPunct="1">
              <a:buFontTx/>
              <a:buChar char="-"/>
            </a:pPr>
            <a:r>
              <a:rPr lang="hr-HR" altLang="sr-Latn-RS" dirty="0"/>
              <a:t>plovidba</a:t>
            </a:r>
          </a:p>
          <a:p>
            <a:pPr eaLnBrk="1" hangingPunct="1">
              <a:buFontTx/>
              <a:buChar char="-"/>
            </a:pPr>
            <a:r>
              <a:rPr lang="hr-HR" altLang="sr-Latn-RS" dirty="0"/>
              <a:t>izvor energije</a:t>
            </a:r>
          </a:p>
          <a:p>
            <a:pPr eaLnBrk="1" hangingPunct="1">
              <a:buFontTx/>
              <a:buChar char="-"/>
            </a:pPr>
            <a:r>
              <a:rPr lang="hr-HR" altLang="sr-Latn-RS" dirty="0"/>
              <a:t>izvor hrane i soli</a:t>
            </a:r>
          </a:p>
          <a:p>
            <a:pPr eaLnBrk="1" hangingPunct="1">
              <a:buFontTx/>
              <a:buChar char="-"/>
            </a:pPr>
            <a:r>
              <a:rPr lang="hr-HR" altLang="sr-Latn-RS" dirty="0"/>
              <a:t>rekreacija.</a:t>
            </a:r>
          </a:p>
          <a:p>
            <a:pPr eaLnBrk="1" hangingPunct="1">
              <a:buFontTx/>
              <a:buChar char="-"/>
            </a:pPr>
            <a:endParaRPr lang="hr-HR" altLang="sr-Latn-RS" dirty="0"/>
          </a:p>
          <a:p>
            <a:pPr eaLnBrk="1" hangingPunct="1">
              <a:buFontTx/>
              <a:buChar char="-"/>
            </a:pPr>
            <a:endParaRPr lang="hr-HR" altLang="sr-Latn-RS" dirty="0"/>
          </a:p>
          <a:p>
            <a:pPr eaLnBrk="1" hangingPunct="1">
              <a:buFontTx/>
              <a:buChar char="-"/>
            </a:pPr>
            <a:endParaRPr lang="hr-HR" altLang="sr-Latn-R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1212</TotalTime>
  <Words>365</Words>
  <Application>Microsoft Office PowerPoint</Application>
  <PresentationFormat>Widescreen</PresentationFormat>
  <Paragraphs>155</Paragraphs>
  <Slides>15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Comic Sans MS</vt:lpstr>
      <vt:lpstr>Symbol</vt:lpstr>
      <vt:lpstr>Office Theme</vt:lpstr>
      <vt:lpstr>PowerPoint Presentation</vt:lpstr>
      <vt:lpstr>PowerPoint Presentation</vt:lpstr>
      <vt:lpstr>VODA U ŽIVOTU LJUDI</vt:lpstr>
      <vt:lpstr>PowerPoint Presentation</vt:lpstr>
      <vt:lpstr>1. Raspoloživa voda</vt:lpstr>
      <vt:lpstr>PowerPoint Presentation</vt:lpstr>
      <vt:lpstr>Čiste i pitke vode na Zemlji je sve manje zato je moramo štedjeti.</vt:lpstr>
      <vt:lpstr>2. OPSKRBA VODOM </vt:lpstr>
      <vt:lpstr>3. KORIST</vt:lpstr>
      <vt:lpstr>4. LJUDSKO TIJELO</vt:lpstr>
      <vt:lpstr>PowerPoint Presentation</vt:lpstr>
      <vt:lpstr>5. POTROŠNJA VODE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Rutva Primorac</dc:creator>
  <cp:lastModifiedBy>Gordana Ivančić</cp:lastModifiedBy>
  <cp:revision>45</cp:revision>
  <dcterms:created xsi:type="dcterms:W3CDTF">2021-01-07T17:35:15Z</dcterms:created>
  <dcterms:modified xsi:type="dcterms:W3CDTF">2021-10-08T10:22:36Z</dcterms:modified>
</cp:coreProperties>
</file>